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  <p:sldId id="267" r:id="rId6"/>
    <p:sldId id="268" r:id="rId7"/>
    <p:sldId id="261" r:id="rId8"/>
    <p:sldId id="262" r:id="rId9"/>
    <p:sldId id="269" r:id="rId10"/>
    <p:sldId id="270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676A013-1D0D-4253-9CD9-2C41BEA58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0FBA4C3-20E5-4D35-AA1C-32656419D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28B1429-4BC5-49D7-8831-DA4238FC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66B983B-8448-4C0C-B4E7-E4A91DAC5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A70F03E-0951-4420-867B-76786F265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150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FDD4A07-00B5-4B0E-AC17-85D21744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184BBF4-FB37-4DA1-B998-F2E29659D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3F35035-F9DD-40BE-B5DB-58D661600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32E940E-BA14-42BE-A902-2EC35D24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97100CF-FA80-4C1A-95A3-8C485CF4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02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1E35DF-3774-43F4-8126-F930C993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D6D8FDA-1722-4BC2-885A-020E049BC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1EFD805-826F-4FA7-BA92-DE3D8D68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DF45CE4-805A-41F0-829D-C7DB9786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1C2EE42-674C-4B98-8EDC-A27D065C7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3162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57451B5-433A-465A-BF20-D5120F00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2DEBE39-CD98-4050-86F5-7245C4C98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7C105A-0D54-4B91-90A7-AFBB24B4C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5B9E797-6FB8-4D70-B972-8698084DB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D0FA78E0-2DFF-4D9D-856C-886A04FEF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47CADFB-58D3-49A1-B2DD-F41F9EDD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334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D10440-C2AC-4380-9AD4-AFD1D6E38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C9602D2-EF77-4D3C-9387-94D04AFF9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B5CEE810-8998-447C-B1BF-1B7D2DF17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A0A32770-FC62-4F74-B54C-D7D1F98D1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1B03E635-1A28-4B0F-9675-E6BE57393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3009E41-F0C0-40E0-93FA-D81491291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D12CBB90-5C47-4768-9356-9E9CADFC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25E9A5FE-9EBF-4241-AD80-C65077A2A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256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D597A8-C7A6-44F4-9B17-A07EB611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4FD79F3-F2EB-41F3-BE70-53B6981F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AF9B52B-4BF7-413C-A3BD-06228038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AD0226B-DE02-40FE-B262-3C383500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62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D64D6E82-D39F-43C0-BCA6-769D00E8D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05A7351-6DF5-4AFC-8FEF-E49E60D3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5F8CEB2-F5DE-49FD-AB6A-1B56F3D1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960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B67EA62-7155-47D9-8725-B65D5A02F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183EC2-EB98-4CB5-9CC7-AB2E59595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9C5F164-9510-42E2-88B4-D3A278A2D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0981220-F0DC-41D1-8E31-EB34B48D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F37BCFF-D24D-44F6-85BE-E520BFBE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63722F5-173B-42DF-8D69-87FF647A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816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89ACDF3-BF05-48E9-8FA7-BC6A03472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5386D9B7-7F8E-4319-8A51-3FC52D181C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16020A9D-4E10-49E6-AE65-F74B7F93A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02BD6C4-0D86-4C93-92F7-5C14456D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AEC6B0E-C6E1-4410-B18B-5256989A6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0F29BF5-A2EE-4BDB-B4B3-C5BEC0F1A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507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1CE9987-7046-48B2-83D7-F4F0F358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E16C31DC-2E49-4BEF-9FAA-690DBDAC3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6546B55-BCFE-4C0A-B512-00F55AB63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A057965-2A8C-4027-8D4E-974161114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C4AFD28-B6A5-4C5C-9F5A-82397897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080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1E84E2CB-9127-4FCB-BBF8-E77776840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0136346-36B2-4178-90F2-7FA74E4E3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51306AF-E70B-46EF-849D-472A37FB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8E4C6E4-C43E-4F09-B068-D68AB85C7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4B331D1-D490-42BC-83F5-A8FC121E5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9320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567D69EB-F7E4-4E4D-A3E5-BD3F9BBA8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BFCE4BE-AF51-4805-8AAA-73F99173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974F2B9-D593-4711-B48D-ACA538D0F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69F9C-85E6-4408-9B0F-B0FFD6B06100}" type="datetimeFigureOut">
              <a:rPr lang="th-TH" smtClean="0"/>
              <a:t>14/05/64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A4FA25D-106D-466A-B0B0-05B329AE2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9C5E738-D274-4C24-810D-2D43DF374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468B-C7B8-48E1-8B15-0F129184FD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09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C33ADDF-64CC-468E-9A12-7ED1326B8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2352"/>
            <a:ext cx="12192000" cy="427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9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88B2F24-2CB6-44D0-8B27-8CB2B8BEB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224"/>
            <a:ext cx="12192000" cy="5559552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27D79D0-6340-443E-AE4A-1F2F642CD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14" t="13435" r="7834" b="35951"/>
          <a:stretch/>
        </p:blipFill>
        <p:spPr>
          <a:xfrm>
            <a:off x="9863087" y="3522593"/>
            <a:ext cx="772361" cy="16164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5471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EFE154D-934B-4504-8EE3-47DD7A203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704"/>
            <a:ext cx="12192000" cy="62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1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FC11339-BE35-4B64-8B9B-38EF5F4FE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456942"/>
            <a:ext cx="10516511" cy="59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8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87490F9-3908-43EF-A601-569B9DD83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90" y="411218"/>
            <a:ext cx="11028620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8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3F83B1A9-5DB2-4331-89A3-1E6F104BE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13" t="12476" r="34479" b="7709"/>
          <a:stretch/>
        </p:blipFill>
        <p:spPr>
          <a:xfrm>
            <a:off x="4261450" y="45872"/>
            <a:ext cx="4123426" cy="681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30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3" b="33836"/>
          <a:stretch/>
        </p:blipFill>
        <p:spPr>
          <a:xfrm>
            <a:off x="1820173" y="0"/>
            <a:ext cx="876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5285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เอกสาร" ma:contentTypeID="0x0101008D767A9A30971846AF67CA642934C187" ma:contentTypeVersion="10" ma:contentTypeDescription="สร้างเอกสารใหม่" ma:contentTypeScope="" ma:versionID="e26f946b63a0df4870ea6db56c3dd803">
  <xsd:schema xmlns:xsd="http://www.w3.org/2001/XMLSchema" xmlns:xs="http://www.w3.org/2001/XMLSchema" xmlns:p="http://schemas.microsoft.com/office/2006/metadata/properties" xmlns:ns3="dd188f4c-08cf-460a-a8a2-e1a1fb508e52" targetNamespace="http://schemas.microsoft.com/office/2006/metadata/properties" ma:root="true" ma:fieldsID="31a0ae02fe3e2f5581a6aa8d2feff71a" ns3:_="">
    <xsd:import namespace="dd188f4c-08cf-460a-a8a2-e1a1fb508e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188f4c-08cf-460a-a8a2-e1a1fb508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ชนิดเนื้อหา"/>
        <xsd:element ref="dc:title" minOccurs="0" maxOccurs="1" ma:index="4" ma:displayName="ชื่อเรื่อง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6738B8-52DA-4882-BEEE-FBAA585EA4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05462E-3635-4867-BD9D-33566F7382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188f4c-08cf-460a-a8a2-e1a1fb508e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E301B4-9285-4EEC-9131-258E464889F5}">
  <ds:schemaRefs>
    <ds:schemaRef ds:uri="http://schemas.microsoft.com/office/2006/documentManagement/types"/>
    <ds:schemaRef ds:uri="dd188f4c-08cf-460a-a8a2-e1a1fb508e52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Angsana New</vt:lpstr>
      <vt:lpstr>Arial</vt:lpstr>
      <vt:lpstr>Calibri</vt:lpstr>
      <vt:lpstr>Calibri Light</vt:lpstr>
      <vt:lpstr>Cordia New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VANNAKORN MONGKOL</dc:creator>
  <cp:lastModifiedBy>Tivayo Toopthian</cp:lastModifiedBy>
  <cp:revision>22</cp:revision>
  <dcterms:created xsi:type="dcterms:W3CDTF">2020-07-07T07:29:40Z</dcterms:created>
  <dcterms:modified xsi:type="dcterms:W3CDTF">2021-05-14T06:50:28Z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0x0101008D767A9A30971846AF67CA642934C187</vt:lpwstr>
  </property>
</Properties>
</file>