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2"/>
  </p:notesMasterIdLst>
  <p:sldIdLst>
    <p:sldId id="256" r:id="rId2"/>
    <p:sldId id="257" r:id="rId3"/>
    <p:sldId id="262" r:id="rId4"/>
    <p:sldId id="264" r:id="rId5"/>
    <p:sldId id="259" r:id="rId6"/>
    <p:sldId id="269" r:id="rId7"/>
    <p:sldId id="260" r:id="rId8"/>
    <p:sldId id="311" r:id="rId9"/>
    <p:sldId id="276" r:id="rId10"/>
    <p:sldId id="261" r:id="rId11"/>
  </p:sldIdLst>
  <p:sldSz cx="9144000" cy="5143500" type="screen16x9"/>
  <p:notesSz cx="6858000" cy="9144000"/>
  <p:embeddedFontLst>
    <p:embeddedFont>
      <p:font typeface="Browallia New" panose="020B0604020202020204" pitchFamily="34" charset="-34"/>
      <p:regular r:id="rId13"/>
      <p:bold r:id="rId14"/>
      <p:italic r:id="rId15"/>
      <p:boldItalic r:id="rId16"/>
    </p:embeddedFont>
    <p:embeddedFont>
      <p:font typeface="Catamaran Black" panose="020B0604020202020204" charset="0"/>
      <p:bold r:id="rId17"/>
    </p:embeddedFont>
    <p:embeddedFont>
      <p:font typeface="Didact Gothic" panose="00000500000000000000" pitchFamily="2" charset="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3F0C3D2-521B-4930-8E52-4F73FA7B1E27}">
  <a:tblStyle styleId="{33F0C3D2-521B-4930-8E52-4F73FA7B1E2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0D9A281-B263-4511-8447-34CAAFEA441E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CF3"/>
          </a:solidFill>
        </a:fill>
      </a:tcStyle>
    </a:wholeTbl>
    <a:band1H>
      <a:tcTxStyle/>
      <a:tcStyle>
        <a:tcBdr/>
        <a:fill>
          <a:solidFill>
            <a:srgbClr val="CBD7E6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BD7E6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EB2FC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EB2FC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5EB2FC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5EB2FC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E63BB18-3571-4E94-9D36-80C78CA37141}" styleName="Table_2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DEFE6"/>
          </a:solidFill>
        </a:fill>
      </a:tcStyle>
    </a:wholeTbl>
    <a:band1H>
      <a:tcTxStyle/>
      <a:tcStyle>
        <a:tcBdr/>
        <a:fill>
          <a:solidFill>
            <a:srgbClr val="FADE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ADE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949E7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949E7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949E7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949E7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495E22A-C76E-4DD8-AF57-1FEA73CDEE2C}" styleName="Table_3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ED"/>
          </a:solidFill>
        </a:fill>
      </a:tcStyle>
    </a:wholeTbl>
    <a:band1H>
      <a:tcTxStyle/>
      <a:tcStyle>
        <a:tcBdr/>
        <a:fill>
          <a:solidFill>
            <a:srgbClr val="CADF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F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69E78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69E78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69E78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69E78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10FA6CB-4FB9-4CCA-BE67-764E66E1F0C0}" styleName="Table_4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4E7E7"/>
          </a:solidFill>
        </a:fill>
      </a:tcStyle>
    </a:wholeTbl>
    <a:band1H>
      <a:tcTxStyle/>
      <a:tcStyle>
        <a:tcBdr/>
        <a:fill>
          <a:solidFill>
            <a:srgbClr val="E8CCC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8CCC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FCBD2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FCBD2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CBD2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CBD2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940615-11FF-4E2A-BE52-CB330DD6DBC1}" styleName="Table_5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7E8"/>
          </a:solidFill>
        </a:fill>
      </a:tcStyle>
    </a:wholeTbl>
    <a:band1H>
      <a:tcTxStyle/>
      <a:tcStyle>
        <a:tcBdr/>
        <a:fill>
          <a:solidFill>
            <a:srgbClr val="CECBC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CBC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EC3A3B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EC3A3B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C3A3B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EC3A3B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8F2497C-C018-45B0-9B76-D31C5D760885}" styleName="Table_6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FF3E9"/>
          </a:solidFill>
        </a:fill>
      </a:tcStyle>
    </a:wholeTbl>
    <a:band1H>
      <a:tcTxStyle/>
      <a:tcStyle>
        <a:tcBdr/>
        <a:fill>
          <a:solidFill>
            <a:srgbClr val="DEE7D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EE7D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869FB2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869FB2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869FB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869FB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CC14435-49C8-4B36-907E-4C71D0B7ABD9}" styleName="Table_7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5" name="Google Shape;25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6" name="Google Shape;25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" name="Google Shape;2567;gb2db8589e5_0_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8" name="Google Shape;2568;gb2db8589e5_0_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8" name="Google Shape;2648;gb3480b2f36_1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9" name="Google Shape;2649;gb3480b2f36_1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2" name="Google Shape;2702;gb3480b2f36_1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3" name="Google Shape;2703;gb3480b2f36_1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5" name="Google Shape;2605;gb2db8589e5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6" name="Google Shape;2606;gb2db8589e5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7" name="Google Shape;2817;gb3480b2f36_1_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8" name="Google Shape;2818;gb3480b2f36_1_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6" name="Google Shape;2616;gb2db8589e5_0_1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7" name="Google Shape;2617;gb2db8589e5_0_1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6" name="Google Shape;2616;gb2db8589e5_0_1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7" name="Google Shape;2617;gb2db8589e5_0_1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7369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" name="Google Shape;3921;gb3480b2f36_1_3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2" name="Google Shape;3922;gb3480b2f36_1_3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7" name="Google Shape;2627;gb2db8589e5_0_16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8" name="Google Shape;2628;gb2db8589e5_0_16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/>
          <p:nvPr/>
        </p:nvSpPr>
        <p:spPr>
          <a:xfrm>
            <a:off x="8585853" y="4080728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4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8585853" y="3164043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1"/>
                </a:lnTo>
                <a:cubicBezTo>
                  <a:pt x="16586" y="3192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8585853" y="2247743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8585853" y="13310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0"/>
                </a:lnTo>
                <a:cubicBezTo>
                  <a:pt x="16586" y="3191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8585853" y="4147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0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8"/>
                </a:lnTo>
                <a:cubicBezTo>
                  <a:pt x="16586" y="3179"/>
                  <a:pt x="13395" y="0"/>
                  <a:pt x="94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" name="Google Shape;32;p2"/>
          <p:cNvGrpSpPr/>
          <p:nvPr/>
        </p:nvGrpSpPr>
        <p:grpSpPr>
          <a:xfrm>
            <a:off x="-59509" y="784790"/>
            <a:ext cx="328396" cy="3862147"/>
            <a:chOff x="-135709" y="784790"/>
            <a:chExt cx="328396" cy="3862147"/>
          </a:xfrm>
        </p:grpSpPr>
        <p:sp>
          <p:nvSpPr>
            <p:cNvPr id="33" name="Google Shape;33;p2"/>
            <p:cNvSpPr/>
            <p:nvPr/>
          </p:nvSpPr>
          <p:spPr>
            <a:xfrm>
              <a:off x="-135709" y="784790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135709" y="1193832"/>
              <a:ext cx="328396" cy="180444"/>
            </a:xfrm>
            <a:custGeom>
              <a:avLst/>
              <a:gdLst/>
              <a:ahLst/>
              <a:cxnLst/>
              <a:rect l="l" t="t" r="r" b="b"/>
              <a:pathLst>
                <a:path w="10228" h="5620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135709" y="1602843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1"/>
                  </a:lnTo>
                  <a:lnTo>
                    <a:pt x="7418" y="5621"/>
                  </a:lnTo>
                  <a:cubicBezTo>
                    <a:pt x="8966" y="5621"/>
                    <a:pt x="10216" y="4370"/>
                    <a:pt x="10228" y="2823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135709" y="2011885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135709" y="242166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47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135709" y="2830709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135709" y="323975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135709" y="364876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59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135709" y="4057804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135709" y="446684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43;p2"/>
          <p:cNvSpPr/>
          <p:nvPr/>
        </p:nvSpPr>
        <p:spPr>
          <a:xfrm>
            <a:off x="176210" y="216722"/>
            <a:ext cx="8474036" cy="4703620"/>
          </a:xfrm>
          <a:custGeom>
            <a:avLst/>
            <a:gdLst/>
            <a:ahLst/>
            <a:cxnLst/>
            <a:rect l="l" t="t" r="r" b="b"/>
            <a:pathLst>
              <a:path w="263927" h="146496" extrusionOk="0">
                <a:moveTo>
                  <a:pt x="3680" y="1"/>
                </a:moveTo>
                <a:cubicBezTo>
                  <a:pt x="1644" y="108"/>
                  <a:pt x="1" y="1763"/>
                  <a:pt x="1" y="3787"/>
                </a:cubicBezTo>
                <a:lnTo>
                  <a:pt x="1" y="15777"/>
                </a:lnTo>
                <a:cubicBezTo>
                  <a:pt x="287" y="15717"/>
                  <a:pt x="572" y="15693"/>
                  <a:pt x="858" y="15693"/>
                </a:cubicBezTo>
                <a:cubicBezTo>
                  <a:pt x="899" y="15692"/>
                  <a:pt x="941" y="15692"/>
                  <a:pt x="982" y="15692"/>
                </a:cubicBezTo>
                <a:cubicBezTo>
                  <a:pt x="3560" y="15692"/>
                  <a:pt x="5764" y="17878"/>
                  <a:pt x="5799" y="20468"/>
                </a:cubicBezTo>
                <a:cubicBezTo>
                  <a:pt x="5823" y="23147"/>
                  <a:pt x="3656" y="25325"/>
                  <a:pt x="977" y="25325"/>
                </a:cubicBezTo>
                <a:cubicBezTo>
                  <a:pt x="644" y="25325"/>
                  <a:pt x="322" y="25302"/>
                  <a:pt x="1" y="25230"/>
                </a:cubicBezTo>
                <a:lnTo>
                  <a:pt x="1" y="28504"/>
                </a:lnTo>
                <a:cubicBezTo>
                  <a:pt x="287" y="28445"/>
                  <a:pt x="572" y="28409"/>
                  <a:pt x="858" y="28409"/>
                </a:cubicBezTo>
                <a:cubicBezTo>
                  <a:pt x="893" y="28408"/>
                  <a:pt x="928" y="28408"/>
                  <a:pt x="962" y="28408"/>
                </a:cubicBezTo>
                <a:cubicBezTo>
                  <a:pt x="3549" y="28408"/>
                  <a:pt x="5764" y="30587"/>
                  <a:pt x="5799" y="33184"/>
                </a:cubicBezTo>
                <a:cubicBezTo>
                  <a:pt x="5823" y="35862"/>
                  <a:pt x="3656" y="38053"/>
                  <a:pt x="977" y="38053"/>
                </a:cubicBezTo>
                <a:cubicBezTo>
                  <a:pt x="644" y="38053"/>
                  <a:pt x="322" y="38029"/>
                  <a:pt x="1" y="37946"/>
                </a:cubicBezTo>
                <a:lnTo>
                  <a:pt x="1" y="41220"/>
                </a:lnTo>
                <a:cubicBezTo>
                  <a:pt x="287" y="41161"/>
                  <a:pt x="572" y="41137"/>
                  <a:pt x="858" y="41137"/>
                </a:cubicBezTo>
                <a:cubicBezTo>
                  <a:pt x="893" y="41136"/>
                  <a:pt x="928" y="41136"/>
                  <a:pt x="962" y="41136"/>
                </a:cubicBezTo>
                <a:cubicBezTo>
                  <a:pt x="3549" y="41136"/>
                  <a:pt x="5764" y="43315"/>
                  <a:pt x="5799" y="45911"/>
                </a:cubicBezTo>
                <a:cubicBezTo>
                  <a:pt x="5823" y="48590"/>
                  <a:pt x="3656" y="50781"/>
                  <a:pt x="977" y="50781"/>
                </a:cubicBezTo>
                <a:cubicBezTo>
                  <a:pt x="644" y="50781"/>
                  <a:pt x="322" y="50745"/>
                  <a:pt x="1" y="50674"/>
                </a:cubicBezTo>
                <a:lnTo>
                  <a:pt x="1" y="53948"/>
                </a:lnTo>
                <a:cubicBezTo>
                  <a:pt x="287" y="53888"/>
                  <a:pt x="572" y="53865"/>
                  <a:pt x="858" y="53865"/>
                </a:cubicBezTo>
                <a:cubicBezTo>
                  <a:pt x="893" y="53864"/>
                  <a:pt x="928" y="53863"/>
                  <a:pt x="962" y="53863"/>
                </a:cubicBezTo>
                <a:cubicBezTo>
                  <a:pt x="3549" y="53863"/>
                  <a:pt x="5764" y="56043"/>
                  <a:pt x="5799" y="58639"/>
                </a:cubicBezTo>
                <a:cubicBezTo>
                  <a:pt x="5823" y="61318"/>
                  <a:pt x="3656" y="63509"/>
                  <a:pt x="977" y="63509"/>
                </a:cubicBezTo>
                <a:cubicBezTo>
                  <a:pt x="644" y="63509"/>
                  <a:pt x="322" y="63473"/>
                  <a:pt x="1" y="63402"/>
                </a:cubicBezTo>
                <a:lnTo>
                  <a:pt x="1" y="66676"/>
                </a:lnTo>
                <a:cubicBezTo>
                  <a:pt x="287" y="66616"/>
                  <a:pt x="572" y="66592"/>
                  <a:pt x="858" y="66592"/>
                </a:cubicBezTo>
                <a:cubicBezTo>
                  <a:pt x="893" y="66592"/>
                  <a:pt x="928" y="66591"/>
                  <a:pt x="962" y="66591"/>
                </a:cubicBezTo>
                <a:cubicBezTo>
                  <a:pt x="3549" y="66591"/>
                  <a:pt x="5764" y="68770"/>
                  <a:pt x="5799" y="71367"/>
                </a:cubicBezTo>
                <a:cubicBezTo>
                  <a:pt x="5823" y="74046"/>
                  <a:pt x="3656" y="76225"/>
                  <a:pt x="977" y="76225"/>
                </a:cubicBezTo>
                <a:cubicBezTo>
                  <a:pt x="644" y="76225"/>
                  <a:pt x="322" y="76201"/>
                  <a:pt x="1" y="76129"/>
                </a:cubicBezTo>
                <a:lnTo>
                  <a:pt x="1" y="79403"/>
                </a:lnTo>
                <a:cubicBezTo>
                  <a:pt x="287" y="79344"/>
                  <a:pt x="572" y="79308"/>
                  <a:pt x="858" y="79308"/>
                </a:cubicBezTo>
                <a:cubicBezTo>
                  <a:pt x="893" y="79307"/>
                  <a:pt x="928" y="79307"/>
                  <a:pt x="962" y="79307"/>
                </a:cubicBezTo>
                <a:cubicBezTo>
                  <a:pt x="3549" y="79307"/>
                  <a:pt x="5764" y="81486"/>
                  <a:pt x="5799" y="84095"/>
                </a:cubicBezTo>
                <a:cubicBezTo>
                  <a:pt x="5823" y="86773"/>
                  <a:pt x="3656" y="88952"/>
                  <a:pt x="977" y="88952"/>
                </a:cubicBezTo>
                <a:cubicBezTo>
                  <a:pt x="644" y="88952"/>
                  <a:pt x="322" y="88928"/>
                  <a:pt x="1" y="88857"/>
                </a:cubicBezTo>
                <a:lnTo>
                  <a:pt x="1" y="92131"/>
                </a:lnTo>
                <a:cubicBezTo>
                  <a:pt x="287" y="92072"/>
                  <a:pt x="572" y="92036"/>
                  <a:pt x="858" y="92036"/>
                </a:cubicBezTo>
                <a:cubicBezTo>
                  <a:pt x="893" y="92035"/>
                  <a:pt x="928" y="92035"/>
                  <a:pt x="962" y="92035"/>
                </a:cubicBezTo>
                <a:cubicBezTo>
                  <a:pt x="3549" y="92035"/>
                  <a:pt x="5764" y="94214"/>
                  <a:pt x="5799" y="96810"/>
                </a:cubicBezTo>
                <a:cubicBezTo>
                  <a:pt x="5823" y="99489"/>
                  <a:pt x="3656" y="101680"/>
                  <a:pt x="977" y="101680"/>
                </a:cubicBezTo>
                <a:cubicBezTo>
                  <a:pt x="644" y="101680"/>
                  <a:pt x="322" y="101656"/>
                  <a:pt x="1" y="101573"/>
                </a:cubicBezTo>
                <a:lnTo>
                  <a:pt x="1" y="104847"/>
                </a:lnTo>
                <a:cubicBezTo>
                  <a:pt x="287" y="104788"/>
                  <a:pt x="572" y="104764"/>
                  <a:pt x="858" y="104764"/>
                </a:cubicBezTo>
                <a:cubicBezTo>
                  <a:pt x="893" y="104763"/>
                  <a:pt x="928" y="104763"/>
                  <a:pt x="962" y="104763"/>
                </a:cubicBezTo>
                <a:cubicBezTo>
                  <a:pt x="3549" y="104763"/>
                  <a:pt x="5764" y="106942"/>
                  <a:pt x="5799" y="109538"/>
                </a:cubicBezTo>
                <a:cubicBezTo>
                  <a:pt x="5823" y="112217"/>
                  <a:pt x="3656" y="114408"/>
                  <a:pt x="977" y="114408"/>
                </a:cubicBezTo>
                <a:cubicBezTo>
                  <a:pt x="644" y="114408"/>
                  <a:pt x="322" y="114372"/>
                  <a:pt x="1" y="114301"/>
                </a:cubicBezTo>
                <a:lnTo>
                  <a:pt x="1" y="117575"/>
                </a:lnTo>
                <a:cubicBezTo>
                  <a:pt x="287" y="117515"/>
                  <a:pt x="572" y="117491"/>
                  <a:pt x="858" y="117491"/>
                </a:cubicBezTo>
                <a:cubicBezTo>
                  <a:pt x="893" y="117491"/>
                  <a:pt x="928" y="117490"/>
                  <a:pt x="962" y="117490"/>
                </a:cubicBezTo>
                <a:cubicBezTo>
                  <a:pt x="3549" y="117490"/>
                  <a:pt x="5764" y="119669"/>
                  <a:pt x="5799" y="122266"/>
                </a:cubicBezTo>
                <a:cubicBezTo>
                  <a:pt x="5823" y="124945"/>
                  <a:pt x="3656" y="127124"/>
                  <a:pt x="977" y="127124"/>
                </a:cubicBezTo>
                <a:cubicBezTo>
                  <a:pt x="644" y="127124"/>
                  <a:pt x="322" y="127100"/>
                  <a:pt x="1" y="127028"/>
                </a:cubicBezTo>
                <a:lnTo>
                  <a:pt x="1" y="130303"/>
                </a:lnTo>
                <a:cubicBezTo>
                  <a:pt x="287" y="130243"/>
                  <a:pt x="572" y="130207"/>
                  <a:pt x="858" y="130207"/>
                </a:cubicBezTo>
                <a:cubicBezTo>
                  <a:pt x="893" y="130207"/>
                  <a:pt x="928" y="130206"/>
                  <a:pt x="962" y="130206"/>
                </a:cubicBezTo>
                <a:cubicBezTo>
                  <a:pt x="3549" y="130206"/>
                  <a:pt x="5764" y="132385"/>
                  <a:pt x="5799" y="134994"/>
                </a:cubicBezTo>
                <a:cubicBezTo>
                  <a:pt x="5823" y="137673"/>
                  <a:pt x="3656" y="139851"/>
                  <a:pt x="977" y="139851"/>
                </a:cubicBezTo>
                <a:cubicBezTo>
                  <a:pt x="644" y="139851"/>
                  <a:pt x="322" y="139828"/>
                  <a:pt x="1" y="139756"/>
                </a:cubicBezTo>
                <a:lnTo>
                  <a:pt x="1" y="142816"/>
                </a:lnTo>
                <a:cubicBezTo>
                  <a:pt x="1" y="144840"/>
                  <a:pt x="1644" y="146495"/>
                  <a:pt x="3680" y="146495"/>
                </a:cubicBezTo>
                <a:lnTo>
                  <a:pt x="260248" y="146495"/>
                </a:lnTo>
                <a:cubicBezTo>
                  <a:pt x="262272" y="146495"/>
                  <a:pt x="263927" y="144852"/>
                  <a:pt x="263927" y="142816"/>
                </a:cubicBezTo>
                <a:lnTo>
                  <a:pt x="263927" y="3680"/>
                </a:lnTo>
                <a:cubicBezTo>
                  <a:pt x="263927" y="1656"/>
                  <a:pt x="262284" y="1"/>
                  <a:pt x="26024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14300" dist="762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 txBox="1">
            <a:spLocks noGrp="1"/>
          </p:cNvSpPr>
          <p:nvPr>
            <p:ph type="ctrTitle"/>
          </p:nvPr>
        </p:nvSpPr>
        <p:spPr>
          <a:xfrm>
            <a:off x="720000" y="1670288"/>
            <a:ext cx="4883100" cy="146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5" name="Google Shape;45;p2"/>
          <p:cNvSpPr txBox="1">
            <a:spLocks noGrp="1"/>
          </p:cNvSpPr>
          <p:nvPr>
            <p:ph type="subTitle" idx="1"/>
          </p:nvPr>
        </p:nvSpPr>
        <p:spPr>
          <a:xfrm>
            <a:off x="720000" y="3058300"/>
            <a:ext cx="4883100" cy="41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6" name="Google Shape;46;p2"/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47" name="Google Shape;47;p2"/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48" name="Google Shape;48;p2"/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49" name="Google Shape;49;p2"/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50" name="Google Shape;50;p2"/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6653484" y="3349461"/>
            <a:ext cx="1768064" cy="1389613"/>
          </a:xfrm>
          <a:custGeom>
            <a:avLst/>
            <a:gdLst/>
            <a:ahLst/>
            <a:cxnLst/>
            <a:rect l="l" t="t" r="r" b="b"/>
            <a:pathLst>
              <a:path w="55067" h="43280" extrusionOk="0">
                <a:moveTo>
                  <a:pt x="0" y="0"/>
                </a:moveTo>
                <a:lnTo>
                  <a:pt x="0" y="43279"/>
                </a:lnTo>
                <a:lnTo>
                  <a:pt x="55067" y="43279"/>
                </a:lnTo>
                <a:lnTo>
                  <a:pt x="5506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" name="Google Shape;52;p2"/>
          <p:cNvGrpSpPr/>
          <p:nvPr/>
        </p:nvGrpSpPr>
        <p:grpSpPr>
          <a:xfrm>
            <a:off x="6535363" y="3556934"/>
            <a:ext cx="396454" cy="872114"/>
            <a:chOff x="6535363" y="3556934"/>
            <a:chExt cx="396454" cy="872114"/>
          </a:xfrm>
        </p:grpSpPr>
        <p:sp>
          <p:nvSpPr>
            <p:cNvPr id="53" name="Google Shape;53;p2"/>
            <p:cNvSpPr/>
            <p:nvPr/>
          </p:nvSpPr>
          <p:spPr>
            <a:xfrm>
              <a:off x="6871745" y="3556934"/>
              <a:ext cx="60073" cy="57890"/>
            </a:xfrm>
            <a:custGeom>
              <a:avLst/>
              <a:gdLst/>
              <a:ahLst/>
              <a:cxnLst/>
              <a:rect l="l" t="t" r="r" b="b"/>
              <a:pathLst>
                <a:path w="1871" h="1803" extrusionOk="0">
                  <a:moveTo>
                    <a:pt x="924" y="1"/>
                  </a:moveTo>
                  <a:cubicBezTo>
                    <a:pt x="462" y="1"/>
                    <a:pt x="59" y="360"/>
                    <a:pt x="37" y="849"/>
                  </a:cubicBezTo>
                  <a:cubicBezTo>
                    <a:pt x="1" y="1337"/>
                    <a:pt x="382" y="1765"/>
                    <a:pt x="882" y="1801"/>
                  </a:cubicBezTo>
                  <a:cubicBezTo>
                    <a:pt x="897" y="1802"/>
                    <a:pt x="912" y="1802"/>
                    <a:pt x="927" y="1802"/>
                  </a:cubicBezTo>
                  <a:cubicBezTo>
                    <a:pt x="1418" y="1802"/>
                    <a:pt x="1811" y="1429"/>
                    <a:pt x="1834" y="944"/>
                  </a:cubicBezTo>
                  <a:cubicBezTo>
                    <a:pt x="1870" y="456"/>
                    <a:pt x="1489" y="27"/>
                    <a:pt x="989" y="3"/>
                  </a:cubicBezTo>
                  <a:cubicBezTo>
                    <a:pt x="967" y="2"/>
                    <a:pt x="945" y="1"/>
                    <a:pt x="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871745" y="3760362"/>
              <a:ext cx="60073" cy="57858"/>
            </a:xfrm>
            <a:custGeom>
              <a:avLst/>
              <a:gdLst/>
              <a:ahLst/>
              <a:cxnLst/>
              <a:rect l="l" t="t" r="r" b="b"/>
              <a:pathLst>
                <a:path w="1871" h="1802" extrusionOk="0">
                  <a:moveTo>
                    <a:pt x="944" y="0"/>
                  </a:moveTo>
                  <a:cubicBezTo>
                    <a:pt x="474" y="0"/>
                    <a:pt x="60" y="362"/>
                    <a:pt x="37" y="847"/>
                  </a:cubicBezTo>
                  <a:cubicBezTo>
                    <a:pt x="1" y="1347"/>
                    <a:pt x="382" y="1775"/>
                    <a:pt x="882" y="1799"/>
                  </a:cubicBezTo>
                  <a:cubicBezTo>
                    <a:pt x="904" y="1801"/>
                    <a:pt x="925" y="1801"/>
                    <a:pt x="946" y="1801"/>
                  </a:cubicBezTo>
                  <a:cubicBezTo>
                    <a:pt x="1428" y="1801"/>
                    <a:pt x="1812" y="1421"/>
                    <a:pt x="1834" y="954"/>
                  </a:cubicBezTo>
                  <a:cubicBezTo>
                    <a:pt x="1870" y="466"/>
                    <a:pt x="1477" y="25"/>
                    <a:pt x="989" y="1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871745" y="3964079"/>
              <a:ext cx="60073" cy="57858"/>
            </a:xfrm>
            <a:custGeom>
              <a:avLst/>
              <a:gdLst/>
              <a:ahLst/>
              <a:cxnLst/>
              <a:rect l="l" t="t" r="r" b="b"/>
              <a:pathLst>
                <a:path w="1871" h="1802" extrusionOk="0">
                  <a:moveTo>
                    <a:pt x="924" y="0"/>
                  </a:moveTo>
                  <a:cubicBezTo>
                    <a:pt x="462" y="0"/>
                    <a:pt x="59" y="359"/>
                    <a:pt x="37" y="848"/>
                  </a:cubicBezTo>
                  <a:cubicBezTo>
                    <a:pt x="1" y="1336"/>
                    <a:pt x="382" y="1765"/>
                    <a:pt x="882" y="1800"/>
                  </a:cubicBezTo>
                  <a:cubicBezTo>
                    <a:pt x="897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871745" y="4167474"/>
              <a:ext cx="60073" cy="57858"/>
            </a:xfrm>
            <a:custGeom>
              <a:avLst/>
              <a:gdLst/>
              <a:ahLst/>
              <a:cxnLst/>
              <a:rect l="l" t="t" r="r" b="b"/>
              <a:pathLst>
                <a:path w="1871" h="1802" extrusionOk="0">
                  <a:moveTo>
                    <a:pt x="944" y="0"/>
                  </a:moveTo>
                  <a:cubicBezTo>
                    <a:pt x="474" y="0"/>
                    <a:pt x="60" y="362"/>
                    <a:pt x="37" y="847"/>
                  </a:cubicBezTo>
                  <a:cubicBezTo>
                    <a:pt x="1" y="1347"/>
                    <a:pt x="382" y="1776"/>
                    <a:pt x="882" y="1799"/>
                  </a:cubicBezTo>
                  <a:cubicBezTo>
                    <a:pt x="904" y="1801"/>
                    <a:pt x="925" y="1802"/>
                    <a:pt x="946" y="1802"/>
                  </a:cubicBezTo>
                  <a:cubicBezTo>
                    <a:pt x="1428" y="1802"/>
                    <a:pt x="1812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871745" y="4371191"/>
              <a:ext cx="60073" cy="57858"/>
            </a:xfrm>
            <a:custGeom>
              <a:avLst/>
              <a:gdLst/>
              <a:ahLst/>
              <a:cxnLst/>
              <a:rect l="l" t="t" r="r" b="b"/>
              <a:pathLst>
                <a:path w="1871" h="1802" extrusionOk="0">
                  <a:moveTo>
                    <a:pt x="924" y="0"/>
                  </a:moveTo>
                  <a:cubicBezTo>
                    <a:pt x="462" y="0"/>
                    <a:pt x="59" y="359"/>
                    <a:pt x="37" y="848"/>
                  </a:cubicBezTo>
                  <a:cubicBezTo>
                    <a:pt x="1" y="1336"/>
                    <a:pt x="382" y="1765"/>
                    <a:pt x="882" y="1800"/>
                  </a:cubicBezTo>
                  <a:cubicBezTo>
                    <a:pt x="897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6703570" y="3556934"/>
              <a:ext cx="60041" cy="57890"/>
            </a:xfrm>
            <a:custGeom>
              <a:avLst/>
              <a:gdLst/>
              <a:ahLst/>
              <a:cxnLst/>
              <a:rect l="l" t="t" r="r" b="b"/>
              <a:pathLst>
                <a:path w="1870" h="1803" extrusionOk="0">
                  <a:moveTo>
                    <a:pt x="923" y="1"/>
                  </a:moveTo>
                  <a:cubicBezTo>
                    <a:pt x="462" y="1"/>
                    <a:pt x="59" y="360"/>
                    <a:pt x="36" y="849"/>
                  </a:cubicBezTo>
                  <a:cubicBezTo>
                    <a:pt x="0" y="1337"/>
                    <a:pt x="381" y="1765"/>
                    <a:pt x="881" y="1801"/>
                  </a:cubicBezTo>
                  <a:cubicBezTo>
                    <a:pt x="896" y="1802"/>
                    <a:pt x="911" y="1802"/>
                    <a:pt x="927" y="1802"/>
                  </a:cubicBezTo>
                  <a:cubicBezTo>
                    <a:pt x="1418" y="1802"/>
                    <a:pt x="1811" y="1429"/>
                    <a:pt x="1834" y="944"/>
                  </a:cubicBezTo>
                  <a:cubicBezTo>
                    <a:pt x="1869" y="456"/>
                    <a:pt x="1488" y="27"/>
                    <a:pt x="988" y="3"/>
                  </a:cubicBezTo>
                  <a:cubicBezTo>
                    <a:pt x="966" y="2"/>
                    <a:pt x="945" y="1"/>
                    <a:pt x="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6703570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3" y="1801"/>
                    <a:pt x="924" y="1801"/>
                    <a:pt x="946" y="1801"/>
                  </a:cubicBezTo>
                  <a:cubicBezTo>
                    <a:pt x="1428" y="1801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1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6703570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2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6703570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3" y="1801"/>
                    <a:pt x="924" y="1802"/>
                    <a:pt x="946" y="1802"/>
                  </a:cubicBezTo>
                  <a:cubicBezTo>
                    <a:pt x="1428" y="1802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2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6703570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3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6535363" y="3556934"/>
              <a:ext cx="60041" cy="57890"/>
            </a:xfrm>
            <a:custGeom>
              <a:avLst/>
              <a:gdLst/>
              <a:ahLst/>
              <a:cxnLst/>
              <a:rect l="l" t="t" r="r" b="b"/>
              <a:pathLst>
                <a:path w="1870" h="1803" extrusionOk="0">
                  <a:moveTo>
                    <a:pt x="923" y="1"/>
                  </a:moveTo>
                  <a:cubicBezTo>
                    <a:pt x="462" y="1"/>
                    <a:pt x="59" y="360"/>
                    <a:pt x="36" y="849"/>
                  </a:cubicBezTo>
                  <a:cubicBezTo>
                    <a:pt x="0" y="1337"/>
                    <a:pt x="381" y="1765"/>
                    <a:pt x="881" y="1801"/>
                  </a:cubicBezTo>
                  <a:cubicBezTo>
                    <a:pt x="896" y="1802"/>
                    <a:pt x="910" y="1802"/>
                    <a:pt x="925" y="1802"/>
                  </a:cubicBezTo>
                  <a:cubicBezTo>
                    <a:pt x="1395" y="1802"/>
                    <a:pt x="1811" y="1429"/>
                    <a:pt x="1834" y="944"/>
                  </a:cubicBezTo>
                  <a:cubicBezTo>
                    <a:pt x="1870" y="456"/>
                    <a:pt x="1489" y="27"/>
                    <a:pt x="989" y="3"/>
                  </a:cubicBezTo>
                  <a:cubicBezTo>
                    <a:pt x="967" y="2"/>
                    <a:pt x="945" y="1"/>
                    <a:pt x="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6535363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2" y="1801"/>
                    <a:pt x="923" y="1801"/>
                    <a:pt x="943" y="1801"/>
                  </a:cubicBezTo>
                  <a:cubicBezTo>
                    <a:pt x="1406" y="1801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1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6535363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6535363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2" y="1801"/>
                    <a:pt x="923" y="1802"/>
                    <a:pt x="943" y="1802"/>
                  </a:cubicBezTo>
                  <a:cubicBezTo>
                    <a:pt x="1406" y="1802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6535363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68;p2"/>
          <p:cNvGrpSpPr/>
          <p:nvPr/>
        </p:nvGrpSpPr>
        <p:grpSpPr>
          <a:xfrm>
            <a:off x="4285116" y="4429368"/>
            <a:ext cx="1042893" cy="313498"/>
            <a:chOff x="5342666" y="4429368"/>
            <a:chExt cx="1042893" cy="313498"/>
          </a:xfrm>
        </p:grpSpPr>
        <p:sp>
          <p:nvSpPr>
            <p:cNvPr id="69" name="Google Shape;69;p2"/>
            <p:cNvSpPr/>
            <p:nvPr/>
          </p:nvSpPr>
          <p:spPr>
            <a:xfrm>
              <a:off x="5768143" y="4429368"/>
              <a:ext cx="191939" cy="313498"/>
            </a:xfrm>
            <a:custGeom>
              <a:avLst/>
              <a:gdLst/>
              <a:ahLst/>
              <a:cxnLst/>
              <a:rect l="l" t="t" r="r" b="b"/>
              <a:pathLst>
                <a:path w="5978" h="9764" extrusionOk="0">
                  <a:moveTo>
                    <a:pt x="4882" y="0"/>
                  </a:moveTo>
                  <a:lnTo>
                    <a:pt x="0" y="4882"/>
                  </a:lnTo>
                  <a:lnTo>
                    <a:pt x="4882" y="9763"/>
                  </a:lnTo>
                  <a:lnTo>
                    <a:pt x="5977" y="8644"/>
                  </a:lnTo>
                  <a:lnTo>
                    <a:pt x="2215" y="4882"/>
                  </a:lnTo>
                  <a:lnTo>
                    <a:pt x="5977" y="1108"/>
                  </a:lnTo>
                  <a:lnTo>
                    <a:pt x="48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5979148" y="4429368"/>
              <a:ext cx="192324" cy="313498"/>
            </a:xfrm>
            <a:custGeom>
              <a:avLst/>
              <a:gdLst/>
              <a:ahLst/>
              <a:cxnLst/>
              <a:rect l="l" t="t" r="r" b="b"/>
              <a:pathLst>
                <a:path w="5990" h="9764" extrusionOk="0">
                  <a:moveTo>
                    <a:pt x="4882" y="0"/>
                  </a:moveTo>
                  <a:lnTo>
                    <a:pt x="1" y="4882"/>
                  </a:lnTo>
                  <a:lnTo>
                    <a:pt x="4882" y="9763"/>
                  </a:lnTo>
                  <a:lnTo>
                    <a:pt x="5990" y="8644"/>
                  </a:lnTo>
                  <a:lnTo>
                    <a:pt x="2227" y="4882"/>
                  </a:lnTo>
                  <a:lnTo>
                    <a:pt x="5990" y="1108"/>
                  </a:lnTo>
                  <a:lnTo>
                    <a:pt x="48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6192850" y="4429368"/>
              <a:ext cx="192709" cy="313498"/>
            </a:xfrm>
            <a:custGeom>
              <a:avLst/>
              <a:gdLst/>
              <a:ahLst/>
              <a:cxnLst/>
              <a:rect l="l" t="t" r="r" b="b"/>
              <a:pathLst>
                <a:path w="6002" h="9764" extrusionOk="0">
                  <a:moveTo>
                    <a:pt x="4882" y="0"/>
                  </a:moveTo>
                  <a:lnTo>
                    <a:pt x="0" y="4882"/>
                  </a:lnTo>
                  <a:lnTo>
                    <a:pt x="4882" y="9763"/>
                  </a:lnTo>
                  <a:lnTo>
                    <a:pt x="6001" y="8644"/>
                  </a:lnTo>
                  <a:lnTo>
                    <a:pt x="2215" y="4882"/>
                  </a:lnTo>
                  <a:lnTo>
                    <a:pt x="6001" y="1108"/>
                  </a:lnTo>
                  <a:lnTo>
                    <a:pt x="48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5342666" y="4429368"/>
              <a:ext cx="192709" cy="313498"/>
            </a:xfrm>
            <a:custGeom>
              <a:avLst/>
              <a:gdLst/>
              <a:ahLst/>
              <a:cxnLst/>
              <a:rect l="l" t="t" r="r" b="b"/>
              <a:pathLst>
                <a:path w="6002" h="9764" extrusionOk="0">
                  <a:moveTo>
                    <a:pt x="4882" y="0"/>
                  </a:moveTo>
                  <a:lnTo>
                    <a:pt x="1" y="4882"/>
                  </a:lnTo>
                  <a:lnTo>
                    <a:pt x="4882" y="9763"/>
                  </a:lnTo>
                  <a:lnTo>
                    <a:pt x="6002" y="8644"/>
                  </a:lnTo>
                  <a:lnTo>
                    <a:pt x="2227" y="4882"/>
                  </a:lnTo>
                  <a:lnTo>
                    <a:pt x="6002" y="1108"/>
                  </a:lnTo>
                  <a:lnTo>
                    <a:pt x="48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5554056" y="4429368"/>
              <a:ext cx="192709" cy="313498"/>
            </a:xfrm>
            <a:custGeom>
              <a:avLst/>
              <a:gdLst/>
              <a:ahLst/>
              <a:cxnLst/>
              <a:rect l="l" t="t" r="r" b="b"/>
              <a:pathLst>
                <a:path w="6002" h="9764" extrusionOk="0">
                  <a:moveTo>
                    <a:pt x="4883" y="0"/>
                  </a:moveTo>
                  <a:lnTo>
                    <a:pt x="1" y="4882"/>
                  </a:lnTo>
                  <a:lnTo>
                    <a:pt x="4883" y="9763"/>
                  </a:lnTo>
                  <a:lnTo>
                    <a:pt x="6002" y="8644"/>
                  </a:lnTo>
                  <a:lnTo>
                    <a:pt x="2216" y="4882"/>
                  </a:lnTo>
                  <a:lnTo>
                    <a:pt x="6002" y="1108"/>
                  </a:lnTo>
                  <a:lnTo>
                    <a:pt x="48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" name="Google Shape;74;p2"/>
          <p:cNvSpPr/>
          <p:nvPr/>
        </p:nvSpPr>
        <p:spPr>
          <a:xfrm>
            <a:off x="7787298" y="435045"/>
            <a:ext cx="634219" cy="634219"/>
          </a:xfrm>
          <a:custGeom>
            <a:avLst/>
            <a:gdLst/>
            <a:ahLst/>
            <a:cxnLst/>
            <a:rect l="l" t="t" r="r" b="b"/>
            <a:pathLst>
              <a:path w="19753" h="19753" extrusionOk="0">
                <a:moveTo>
                  <a:pt x="0" y="0"/>
                </a:moveTo>
                <a:lnTo>
                  <a:pt x="0" y="4632"/>
                </a:lnTo>
                <a:lnTo>
                  <a:pt x="15121" y="4632"/>
                </a:lnTo>
                <a:lnTo>
                  <a:pt x="15121" y="14502"/>
                </a:lnTo>
                <a:lnTo>
                  <a:pt x="15121" y="19753"/>
                </a:lnTo>
                <a:lnTo>
                  <a:pt x="19753" y="19753"/>
                </a:lnTo>
                <a:lnTo>
                  <a:pt x="19753" y="9870"/>
                </a:lnTo>
                <a:lnTo>
                  <a:pt x="197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" name="Google Shape;75;p2"/>
          <p:cNvGrpSpPr/>
          <p:nvPr/>
        </p:nvGrpSpPr>
        <p:grpSpPr>
          <a:xfrm>
            <a:off x="8329354" y="1211030"/>
            <a:ext cx="39011" cy="1320772"/>
            <a:chOff x="8329354" y="1211030"/>
            <a:chExt cx="39011" cy="1320772"/>
          </a:xfrm>
        </p:grpSpPr>
        <p:sp>
          <p:nvSpPr>
            <p:cNvPr id="76" name="Google Shape;76;p2"/>
            <p:cNvSpPr/>
            <p:nvPr/>
          </p:nvSpPr>
          <p:spPr>
            <a:xfrm>
              <a:off x="8329354" y="1211030"/>
              <a:ext cx="39011" cy="39428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08" y="1"/>
                  </a:moveTo>
                  <a:cubicBezTo>
                    <a:pt x="262" y="1"/>
                    <a:pt x="0" y="287"/>
                    <a:pt x="0" y="608"/>
                  </a:cubicBezTo>
                  <a:cubicBezTo>
                    <a:pt x="0" y="941"/>
                    <a:pt x="262" y="1203"/>
                    <a:pt x="608" y="1227"/>
                  </a:cubicBezTo>
                  <a:cubicBezTo>
                    <a:pt x="953" y="1227"/>
                    <a:pt x="1215" y="941"/>
                    <a:pt x="1215" y="608"/>
                  </a:cubicBezTo>
                  <a:cubicBezTo>
                    <a:pt x="1215" y="275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8329354" y="1394135"/>
              <a:ext cx="39011" cy="39428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08" y="1"/>
                  </a:moveTo>
                  <a:cubicBezTo>
                    <a:pt x="262" y="1"/>
                    <a:pt x="0" y="287"/>
                    <a:pt x="0" y="608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53" y="1227"/>
                    <a:pt x="1215" y="953"/>
                    <a:pt x="1215" y="608"/>
                  </a:cubicBezTo>
                  <a:cubicBezTo>
                    <a:pt x="1215" y="263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329354" y="1577239"/>
              <a:ext cx="39011" cy="39043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608" y="1"/>
                  </a:moveTo>
                  <a:cubicBezTo>
                    <a:pt x="262" y="1"/>
                    <a:pt x="0" y="287"/>
                    <a:pt x="0" y="608"/>
                  </a:cubicBezTo>
                  <a:cubicBezTo>
                    <a:pt x="0" y="953"/>
                    <a:pt x="262" y="1215"/>
                    <a:pt x="608" y="1215"/>
                  </a:cubicBezTo>
                  <a:cubicBezTo>
                    <a:pt x="953" y="1215"/>
                    <a:pt x="1215" y="953"/>
                    <a:pt x="1215" y="608"/>
                  </a:cubicBezTo>
                  <a:cubicBezTo>
                    <a:pt x="1215" y="263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329354" y="1760375"/>
              <a:ext cx="39011" cy="39011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0"/>
                  </a:moveTo>
                  <a:cubicBezTo>
                    <a:pt x="262" y="0"/>
                    <a:pt x="0" y="274"/>
                    <a:pt x="0" y="607"/>
                  </a:cubicBezTo>
                  <a:cubicBezTo>
                    <a:pt x="0" y="953"/>
                    <a:pt x="262" y="1214"/>
                    <a:pt x="608" y="1214"/>
                  </a:cubicBezTo>
                  <a:cubicBezTo>
                    <a:pt x="953" y="1214"/>
                    <a:pt x="1215" y="929"/>
                    <a:pt x="1215" y="607"/>
                  </a:cubicBezTo>
                  <a:cubicBezTo>
                    <a:pt x="1215" y="262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329354" y="1943832"/>
              <a:ext cx="39011" cy="39043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608" y="1"/>
                  </a:moveTo>
                  <a:cubicBezTo>
                    <a:pt x="262" y="1"/>
                    <a:pt x="0" y="275"/>
                    <a:pt x="0" y="608"/>
                  </a:cubicBezTo>
                  <a:cubicBezTo>
                    <a:pt x="0" y="930"/>
                    <a:pt x="262" y="1204"/>
                    <a:pt x="608" y="1215"/>
                  </a:cubicBezTo>
                  <a:cubicBezTo>
                    <a:pt x="953" y="1215"/>
                    <a:pt x="1215" y="930"/>
                    <a:pt x="1215" y="608"/>
                  </a:cubicBezTo>
                  <a:cubicBezTo>
                    <a:pt x="1215" y="263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29354" y="2126583"/>
              <a:ext cx="39011" cy="39396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62" y="0"/>
                    <a:pt x="0" y="286"/>
                    <a:pt x="0" y="619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53" y="1227"/>
                    <a:pt x="1215" y="941"/>
                    <a:pt x="1215" y="619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329354" y="2309688"/>
              <a:ext cx="39011" cy="39396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62" y="0"/>
                    <a:pt x="0" y="286"/>
                    <a:pt x="0" y="607"/>
                  </a:cubicBezTo>
                  <a:cubicBezTo>
                    <a:pt x="0" y="953"/>
                    <a:pt x="262" y="1227"/>
                    <a:pt x="608" y="1227"/>
                  </a:cubicBezTo>
                  <a:cubicBezTo>
                    <a:pt x="953" y="1227"/>
                    <a:pt x="1215" y="953"/>
                    <a:pt x="1215" y="607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329354" y="2492792"/>
              <a:ext cx="39011" cy="39011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0"/>
                  </a:moveTo>
                  <a:cubicBezTo>
                    <a:pt x="262" y="0"/>
                    <a:pt x="0" y="286"/>
                    <a:pt x="0" y="608"/>
                  </a:cubicBezTo>
                  <a:cubicBezTo>
                    <a:pt x="0" y="953"/>
                    <a:pt x="262" y="1215"/>
                    <a:pt x="608" y="1215"/>
                  </a:cubicBezTo>
                  <a:cubicBezTo>
                    <a:pt x="953" y="1215"/>
                    <a:pt x="1215" y="941"/>
                    <a:pt x="1215" y="608"/>
                  </a:cubicBezTo>
                  <a:cubicBezTo>
                    <a:pt x="1215" y="262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2"/>
          <p:cNvSpPr/>
          <p:nvPr/>
        </p:nvSpPr>
        <p:spPr>
          <a:xfrm>
            <a:off x="812659" y="4510579"/>
            <a:ext cx="725597" cy="185838"/>
          </a:xfrm>
          <a:custGeom>
            <a:avLst/>
            <a:gdLst/>
            <a:ahLst/>
            <a:cxnLst/>
            <a:rect l="l" t="t" r="r" b="b"/>
            <a:pathLst>
              <a:path w="22599" h="5788" extrusionOk="0">
                <a:moveTo>
                  <a:pt x="0" y="1"/>
                </a:moveTo>
                <a:lnTo>
                  <a:pt x="0" y="5787"/>
                </a:lnTo>
                <a:lnTo>
                  <a:pt x="22598" y="5787"/>
                </a:lnTo>
                <a:lnTo>
                  <a:pt x="2259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2"/>
          <p:cNvSpPr/>
          <p:nvPr/>
        </p:nvSpPr>
        <p:spPr>
          <a:xfrm>
            <a:off x="3510395" y="443457"/>
            <a:ext cx="240100" cy="419388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"/>
          <p:cNvSpPr/>
          <p:nvPr/>
        </p:nvSpPr>
        <p:spPr>
          <a:xfrm>
            <a:off x="2979415" y="443457"/>
            <a:ext cx="240485" cy="419388"/>
          </a:xfrm>
          <a:custGeom>
            <a:avLst/>
            <a:gdLst/>
            <a:ahLst/>
            <a:cxnLst/>
            <a:rect l="l" t="t" r="r" b="b"/>
            <a:pathLst>
              <a:path w="7490" h="13062" extrusionOk="0">
                <a:moveTo>
                  <a:pt x="1" y="0"/>
                </a:moveTo>
                <a:lnTo>
                  <a:pt x="1" y="13061"/>
                </a:lnTo>
                <a:lnTo>
                  <a:pt x="7490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"/>
          <p:cNvSpPr/>
          <p:nvPr/>
        </p:nvSpPr>
        <p:spPr>
          <a:xfrm>
            <a:off x="2471392" y="443457"/>
            <a:ext cx="240485" cy="419388"/>
          </a:xfrm>
          <a:custGeom>
            <a:avLst/>
            <a:gdLst/>
            <a:ahLst/>
            <a:cxnLst/>
            <a:rect l="l" t="t" r="r" b="b"/>
            <a:pathLst>
              <a:path w="7490" h="13062" extrusionOk="0">
                <a:moveTo>
                  <a:pt x="1" y="0"/>
                </a:moveTo>
                <a:lnTo>
                  <a:pt x="1" y="13061"/>
                </a:lnTo>
                <a:lnTo>
                  <a:pt x="7490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"/>
          <p:cNvSpPr/>
          <p:nvPr/>
        </p:nvSpPr>
        <p:spPr>
          <a:xfrm>
            <a:off x="812639" y="1019129"/>
            <a:ext cx="2937868" cy="160216"/>
          </a:xfrm>
          <a:custGeom>
            <a:avLst/>
            <a:gdLst/>
            <a:ahLst/>
            <a:cxnLst/>
            <a:rect l="l" t="t" r="r" b="b"/>
            <a:pathLst>
              <a:path w="91501" h="4990" extrusionOk="0">
                <a:moveTo>
                  <a:pt x="1" y="1"/>
                </a:moveTo>
                <a:lnTo>
                  <a:pt x="1" y="4990"/>
                </a:lnTo>
                <a:lnTo>
                  <a:pt x="91501" y="4990"/>
                </a:lnTo>
                <a:lnTo>
                  <a:pt x="9150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"/>
          <p:cNvSpPr/>
          <p:nvPr/>
        </p:nvSpPr>
        <p:spPr>
          <a:xfrm>
            <a:off x="5758850" y="1148550"/>
            <a:ext cx="2213400" cy="1959850"/>
          </a:xfrm>
          <a:custGeom>
            <a:avLst/>
            <a:gdLst/>
            <a:ahLst/>
            <a:cxnLst/>
            <a:rect l="l" t="t" r="r" b="b"/>
            <a:pathLst>
              <a:path w="88536" h="78394" extrusionOk="0">
                <a:moveTo>
                  <a:pt x="33419" y="0"/>
                </a:moveTo>
                <a:cubicBezTo>
                  <a:pt x="21486" y="0"/>
                  <a:pt x="9535" y="4228"/>
                  <a:pt x="1" y="12755"/>
                </a:cubicBezTo>
                <a:lnTo>
                  <a:pt x="917" y="13779"/>
                </a:lnTo>
                <a:cubicBezTo>
                  <a:pt x="10196" y="5490"/>
                  <a:pt x="21819" y="1379"/>
                  <a:pt x="33424" y="1379"/>
                </a:cubicBezTo>
                <a:cubicBezTo>
                  <a:pt x="45958" y="1379"/>
                  <a:pt x="58471" y="6175"/>
                  <a:pt x="67985" y="15684"/>
                </a:cubicBezTo>
                <a:cubicBezTo>
                  <a:pt x="84535" y="32245"/>
                  <a:pt x="87023" y="58284"/>
                  <a:pt x="73915" y="77620"/>
                </a:cubicBezTo>
                <a:lnTo>
                  <a:pt x="75058" y="78394"/>
                </a:lnTo>
                <a:cubicBezTo>
                  <a:pt x="88536" y="58510"/>
                  <a:pt x="85976" y="31721"/>
                  <a:pt x="68962" y="14719"/>
                </a:cubicBezTo>
                <a:cubicBezTo>
                  <a:pt x="59185" y="4937"/>
                  <a:pt x="46313" y="0"/>
                  <a:pt x="334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"/>
          <p:cNvSpPr/>
          <p:nvPr/>
        </p:nvSpPr>
        <p:spPr>
          <a:xfrm>
            <a:off x="5920475" y="1146225"/>
            <a:ext cx="297675" cy="297100"/>
          </a:xfrm>
          <a:custGeom>
            <a:avLst/>
            <a:gdLst/>
            <a:ahLst/>
            <a:cxnLst/>
            <a:rect l="l" t="t" r="r" b="b"/>
            <a:pathLst>
              <a:path w="11907" h="11884" extrusionOk="0">
                <a:moveTo>
                  <a:pt x="5954" y="1"/>
                </a:moveTo>
                <a:cubicBezTo>
                  <a:pt x="2656" y="1"/>
                  <a:pt x="1" y="2656"/>
                  <a:pt x="1" y="5942"/>
                </a:cubicBezTo>
                <a:cubicBezTo>
                  <a:pt x="1" y="9216"/>
                  <a:pt x="2656" y="11883"/>
                  <a:pt x="5954" y="11883"/>
                </a:cubicBezTo>
                <a:cubicBezTo>
                  <a:pt x="9240" y="11883"/>
                  <a:pt x="11907" y="9216"/>
                  <a:pt x="11883" y="5942"/>
                </a:cubicBezTo>
                <a:cubicBezTo>
                  <a:pt x="11883" y="2668"/>
                  <a:pt x="9240" y="1"/>
                  <a:pt x="595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/>
          <p:nvPr/>
        </p:nvSpPr>
        <p:spPr>
          <a:xfrm>
            <a:off x="8585853" y="4080728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4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"/>
          <p:cNvSpPr/>
          <p:nvPr/>
        </p:nvSpPr>
        <p:spPr>
          <a:xfrm>
            <a:off x="8585853" y="3164043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1"/>
                </a:lnTo>
                <a:cubicBezTo>
                  <a:pt x="16586" y="3192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"/>
          <p:cNvSpPr/>
          <p:nvPr/>
        </p:nvSpPr>
        <p:spPr>
          <a:xfrm>
            <a:off x="8585853" y="2247743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"/>
          <p:cNvSpPr/>
          <p:nvPr/>
        </p:nvSpPr>
        <p:spPr>
          <a:xfrm>
            <a:off x="8585853" y="4147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0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8"/>
                </a:lnTo>
                <a:cubicBezTo>
                  <a:pt x="16586" y="3179"/>
                  <a:pt x="13395" y="0"/>
                  <a:pt x="94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"/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97" name="Google Shape;97;p3"/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98" name="Google Shape;98;p3"/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99" name="Google Shape;99;p3"/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" name="Google Shape;100;p3"/>
          <p:cNvGrpSpPr/>
          <p:nvPr/>
        </p:nvGrpSpPr>
        <p:grpSpPr>
          <a:xfrm>
            <a:off x="176201" y="216722"/>
            <a:ext cx="8474088" cy="4703620"/>
            <a:chOff x="176201" y="216722"/>
            <a:chExt cx="8474088" cy="4703620"/>
          </a:xfrm>
        </p:grpSpPr>
        <p:sp>
          <p:nvSpPr>
            <p:cNvPr id="101" name="Google Shape;101;p3"/>
            <p:cNvSpPr/>
            <p:nvPr/>
          </p:nvSpPr>
          <p:spPr>
            <a:xfrm>
              <a:off x="176210" y="216722"/>
              <a:ext cx="8474036" cy="4703620"/>
            </a:xfrm>
            <a:custGeom>
              <a:avLst/>
              <a:gdLst/>
              <a:ahLst/>
              <a:cxnLst/>
              <a:rect l="l" t="t" r="r" b="b"/>
              <a:pathLst>
                <a:path w="263927" h="146496" extrusionOk="0">
                  <a:moveTo>
                    <a:pt x="3680" y="1"/>
                  </a:moveTo>
                  <a:cubicBezTo>
                    <a:pt x="1644" y="108"/>
                    <a:pt x="1" y="1763"/>
                    <a:pt x="1" y="3787"/>
                  </a:cubicBezTo>
                  <a:lnTo>
                    <a:pt x="1" y="15777"/>
                  </a:lnTo>
                  <a:cubicBezTo>
                    <a:pt x="287" y="15717"/>
                    <a:pt x="572" y="15693"/>
                    <a:pt x="858" y="15693"/>
                  </a:cubicBezTo>
                  <a:cubicBezTo>
                    <a:pt x="899" y="15692"/>
                    <a:pt x="941" y="15692"/>
                    <a:pt x="982" y="15692"/>
                  </a:cubicBezTo>
                  <a:cubicBezTo>
                    <a:pt x="3560" y="15692"/>
                    <a:pt x="5764" y="17878"/>
                    <a:pt x="5799" y="20468"/>
                  </a:cubicBezTo>
                  <a:cubicBezTo>
                    <a:pt x="5823" y="23147"/>
                    <a:pt x="3656" y="25325"/>
                    <a:pt x="977" y="25325"/>
                  </a:cubicBezTo>
                  <a:cubicBezTo>
                    <a:pt x="644" y="25325"/>
                    <a:pt x="322" y="25302"/>
                    <a:pt x="1" y="25230"/>
                  </a:cubicBezTo>
                  <a:lnTo>
                    <a:pt x="1" y="28504"/>
                  </a:lnTo>
                  <a:cubicBezTo>
                    <a:pt x="287" y="28445"/>
                    <a:pt x="572" y="28409"/>
                    <a:pt x="858" y="28409"/>
                  </a:cubicBezTo>
                  <a:cubicBezTo>
                    <a:pt x="893" y="28408"/>
                    <a:pt x="928" y="28408"/>
                    <a:pt x="962" y="28408"/>
                  </a:cubicBezTo>
                  <a:cubicBezTo>
                    <a:pt x="3549" y="28408"/>
                    <a:pt x="5764" y="30587"/>
                    <a:pt x="5799" y="33184"/>
                  </a:cubicBezTo>
                  <a:cubicBezTo>
                    <a:pt x="5823" y="35862"/>
                    <a:pt x="3656" y="38053"/>
                    <a:pt x="977" y="38053"/>
                  </a:cubicBezTo>
                  <a:cubicBezTo>
                    <a:pt x="644" y="38053"/>
                    <a:pt x="322" y="38029"/>
                    <a:pt x="1" y="37946"/>
                  </a:cubicBezTo>
                  <a:lnTo>
                    <a:pt x="1" y="41220"/>
                  </a:lnTo>
                  <a:cubicBezTo>
                    <a:pt x="287" y="41161"/>
                    <a:pt x="572" y="41137"/>
                    <a:pt x="858" y="41137"/>
                  </a:cubicBezTo>
                  <a:cubicBezTo>
                    <a:pt x="893" y="41136"/>
                    <a:pt x="928" y="41136"/>
                    <a:pt x="962" y="41136"/>
                  </a:cubicBezTo>
                  <a:cubicBezTo>
                    <a:pt x="3549" y="41136"/>
                    <a:pt x="5764" y="43315"/>
                    <a:pt x="5799" y="45911"/>
                  </a:cubicBezTo>
                  <a:cubicBezTo>
                    <a:pt x="5823" y="48590"/>
                    <a:pt x="3656" y="50781"/>
                    <a:pt x="977" y="50781"/>
                  </a:cubicBezTo>
                  <a:cubicBezTo>
                    <a:pt x="644" y="50781"/>
                    <a:pt x="322" y="50745"/>
                    <a:pt x="1" y="50674"/>
                  </a:cubicBezTo>
                  <a:lnTo>
                    <a:pt x="1" y="53948"/>
                  </a:lnTo>
                  <a:cubicBezTo>
                    <a:pt x="287" y="53888"/>
                    <a:pt x="572" y="53865"/>
                    <a:pt x="858" y="53865"/>
                  </a:cubicBezTo>
                  <a:cubicBezTo>
                    <a:pt x="893" y="53864"/>
                    <a:pt x="928" y="53863"/>
                    <a:pt x="962" y="53863"/>
                  </a:cubicBezTo>
                  <a:cubicBezTo>
                    <a:pt x="3549" y="53863"/>
                    <a:pt x="5764" y="56043"/>
                    <a:pt x="5799" y="58639"/>
                  </a:cubicBezTo>
                  <a:cubicBezTo>
                    <a:pt x="5823" y="61318"/>
                    <a:pt x="3656" y="63509"/>
                    <a:pt x="977" y="63509"/>
                  </a:cubicBezTo>
                  <a:cubicBezTo>
                    <a:pt x="644" y="63509"/>
                    <a:pt x="322" y="63473"/>
                    <a:pt x="1" y="63402"/>
                  </a:cubicBezTo>
                  <a:lnTo>
                    <a:pt x="1" y="66676"/>
                  </a:lnTo>
                  <a:cubicBezTo>
                    <a:pt x="287" y="66616"/>
                    <a:pt x="572" y="66592"/>
                    <a:pt x="858" y="66592"/>
                  </a:cubicBezTo>
                  <a:cubicBezTo>
                    <a:pt x="893" y="66592"/>
                    <a:pt x="928" y="66591"/>
                    <a:pt x="962" y="66591"/>
                  </a:cubicBezTo>
                  <a:cubicBezTo>
                    <a:pt x="3549" y="66591"/>
                    <a:pt x="5764" y="68770"/>
                    <a:pt x="5799" y="71367"/>
                  </a:cubicBezTo>
                  <a:cubicBezTo>
                    <a:pt x="5823" y="74046"/>
                    <a:pt x="3656" y="76225"/>
                    <a:pt x="977" y="76225"/>
                  </a:cubicBezTo>
                  <a:cubicBezTo>
                    <a:pt x="644" y="76225"/>
                    <a:pt x="322" y="76201"/>
                    <a:pt x="1" y="76129"/>
                  </a:cubicBezTo>
                  <a:lnTo>
                    <a:pt x="1" y="79403"/>
                  </a:lnTo>
                  <a:cubicBezTo>
                    <a:pt x="287" y="79344"/>
                    <a:pt x="572" y="79308"/>
                    <a:pt x="858" y="79308"/>
                  </a:cubicBezTo>
                  <a:cubicBezTo>
                    <a:pt x="893" y="79307"/>
                    <a:pt x="928" y="79307"/>
                    <a:pt x="962" y="79307"/>
                  </a:cubicBezTo>
                  <a:cubicBezTo>
                    <a:pt x="3549" y="79307"/>
                    <a:pt x="5764" y="81486"/>
                    <a:pt x="5799" y="84095"/>
                  </a:cubicBezTo>
                  <a:cubicBezTo>
                    <a:pt x="5823" y="86773"/>
                    <a:pt x="3656" y="88952"/>
                    <a:pt x="977" y="88952"/>
                  </a:cubicBezTo>
                  <a:cubicBezTo>
                    <a:pt x="644" y="88952"/>
                    <a:pt x="322" y="88928"/>
                    <a:pt x="1" y="88857"/>
                  </a:cubicBezTo>
                  <a:lnTo>
                    <a:pt x="1" y="92131"/>
                  </a:lnTo>
                  <a:cubicBezTo>
                    <a:pt x="287" y="92072"/>
                    <a:pt x="572" y="92036"/>
                    <a:pt x="858" y="92036"/>
                  </a:cubicBezTo>
                  <a:cubicBezTo>
                    <a:pt x="893" y="92035"/>
                    <a:pt x="928" y="92035"/>
                    <a:pt x="962" y="92035"/>
                  </a:cubicBezTo>
                  <a:cubicBezTo>
                    <a:pt x="3549" y="92035"/>
                    <a:pt x="5764" y="94214"/>
                    <a:pt x="5799" y="96810"/>
                  </a:cubicBezTo>
                  <a:cubicBezTo>
                    <a:pt x="5823" y="99489"/>
                    <a:pt x="3656" y="101680"/>
                    <a:pt x="977" y="101680"/>
                  </a:cubicBezTo>
                  <a:cubicBezTo>
                    <a:pt x="644" y="101680"/>
                    <a:pt x="322" y="101656"/>
                    <a:pt x="1" y="101573"/>
                  </a:cubicBezTo>
                  <a:lnTo>
                    <a:pt x="1" y="104847"/>
                  </a:lnTo>
                  <a:cubicBezTo>
                    <a:pt x="287" y="104788"/>
                    <a:pt x="572" y="104764"/>
                    <a:pt x="858" y="104764"/>
                  </a:cubicBezTo>
                  <a:cubicBezTo>
                    <a:pt x="893" y="104763"/>
                    <a:pt x="928" y="104763"/>
                    <a:pt x="962" y="104763"/>
                  </a:cubicBezTo>
                  <a:cubicBezTo>
                    <a:pt x="3549" y="104763"/>
                    <a:pt x="5764" y="106942"/>
                    <a:pt x="5799" y="109538"/>
                  </a:cubicBezTo>
                  <a:cubicBezTo>
                    <a:pt x="5823" y="112217"/>
                    <a:pt x="3656" y="114408"/>
                    <a:pt x="977" y="114408"/>
                  </a:cubicBezTo>
                  <a:cubicBezTo>
                    <a:pt x="644" y="114408"/>
                    <a:pt x="322" y="114372"/>
                    <a:pt x="1" y="114301"/>
                  </a:cubicBezTo>
                  <a:lnTo>
                    <a:pt x="1" y="117575"/>
                  </a:lnTo>
                  <a:cubicBezTo>
                    <a:pt x="287" y="117515"/>
                    <a:pt x="572" y="117491"/>
                    <a:pt x="858" y="117491"/>
                  </a:cubicBezTo>
                  <a:cubicBezTo>
                    <a:pt x="893" y="117491"/>
                    <a:pt x="928" y="117490"/>
                    <a:pt x="962" y="117490"/>
                  </a:cubicBezTo>
                  <a:cubicBezTo>
                    <a:pt x="3549" y="117490"/>
                    <a:pt x="5764" y="119669"/>
                    <a:pt x="5799" y="122266"/>
                  </a:cubicBezTo>
                  <a:cubicBezTo>
                    <a:pt x="5823" y="124945"/>
                    <a:pt x="3656" y="127124"/>
                    <a:pt x="977" y="127124"/>
                  </a:cubicBezTo>
                  <a:cubicBezTo>
                    <a:pt x="644" y="127124"/>
                    <a:pt x="322" y="127100"/>
                    <a:pt x="1" y="127028"/>
                  </a:cubicBezTo>
                  <a:lnTo>
                    <a:pt x="1" y="130303"/>
                  </a:lnTo>
                  <a:cubicBezTo>
                    <a:pt x="287" y="130243"/>
                    <a:pt x="572" y="130207"/>
                    <a:pt x="858" y="130207"/>
                  </a:cubicBezTo>
                  <a:cubicBezTo>
                    <a:pt x="893" y="130207"/>
                    <a:pt x="928" y="130206"/>
                    <a:pt x="962" y="130206"/>
                  </a:cubicBezTo>
                  <a:cubicBezTo>
                    <a:pt x="3549" y="130206"/>
                    <a:pt x="5764" y="132385"/>
                    <a:pt x="5799" y="134994"/>
                  </a:cubicBezTo>
                  <a:cubicBezTo>
                    <a:pt x="5823" y="137673"/>
                    <a:pt x="3656" y="139851"/>
                    <a:pt x="977" y="139851"/>
                  </a:cubicBezTo>
                  <a:cubicBezTo>
                    <a:pt x="644" y="139851"/>
                    <a:pt x="322" y="139828"/>
                    <a:pt x="1" y="139756"/>
                  </a:cubicBezTo>
                  <a:lnTo>
                    <a:pt x="1" y="142816"/>
                  </a:lnTo>
                  <a:cubicBezTo>
                    <a:pt x="1" y="144840"/>
                    <a:pt x="1644" y="146495"/>
                    <a:pt x="3680" y="146495"/>
                  </a:cubicBezTo>
                  <a:lnTo>
                    <a:pt x="260248" y="146495"/>
                  </a:lnTo>
                  <a:cubicBezTo>
                    <a:pt x="262272" y="146495"/>
                    <a:pt x="263927" y="144852"/>
                    <a:pt x="263927" y="142816"/>
                  </a:cubicBezTo>
                  <a:lnTo>
                    <a:pt x="263927" y="3680"/>
                  </a:lnTo>
                  <a:cubicBezTo>
                    <a:pt x="263927" y="1656"/>
                    <a:pt x="262284" y="1"/>
                    <a:pt x="2602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2" name="Google Shape;102;p3"/>
            <p:cNvGrpSpPr/>
            <p:nvPr/>
          </p:nvGrpSpPr>
          <p:grpSpPr>
            <a:xfrm>
              <a:off x="176201" y="216730"/>
              <a:ext cx="8474088" cy="4700056"/>
              <a:chOff x="238125" y="874025"/>
              <a:chExt cx="7136675" cy="3958275"/>
            </a:xfrm>
          </p:grpSpPr>
          <p:sp>
            <p:nvSpPr>
              <p:cNvPr id="103" name="Google Shape;103;p3"/>
              <p:cNvSpPr/>
              <p:nvPr/>
            </p:nvSpPr>
            <p:spPr>
              <a:xfrm>
                <a:off x="26179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4211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604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7873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9703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1153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13365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3"/>
              <p:cNvSpPr/>
              <p:nvPr/>
            </p:nvSpPr>
            <p:spPr>
              <a:xfrm>
                <a:off x="1519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1702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18857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20687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>
                <a:off x="22518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3"/>
              <p:cNvSpPr/>
              <p:nvPr/>
            </p:nvSpPr>
            <p:spPr>
              <a:xfrm>
                <a:off x="24349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>
                <a:off x="238125" y="10696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3"/>
              <p:cNvSpPr/>
              <p:nvPr/>
            </p:nvSpPr>
            <p:spPr>
              <a:xfrm>
                <a:off x="238125" y="127007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3"/>
              <p:cNvSpPr/>
              <p:nvPr/>
            </p:nvSpPr>
            <p:spPr>
              <a:xfrm>
                <a:off x="393825" y="1470825"/>
                <a:ext cx="69755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021" h="1" fill="none" extrusionOk="0">
                    <a:moveTo>
                      <a:pt x="2790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>
                <a:off x="343975" y="1671575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3"/>
              <p:cNvSpPr/>
              <p:nvPr/>
            </p:nvSpPr>
            <p:spPr>
              <a:xfrm>
                <a:off x="343975" y="1872350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>
                <a:off x="388050" y="2072775"/>
                <a:ext cx="698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252" h="1" fill="none" extrusionOk="0">
                    <a:moveTo>
                      <a:pt x="279251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>
                <a:off x="238125" y="22735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3"/>
              <p:cNvSpPr/>
              <p:nvPr/>
            </p:nvSpPr>
            <p:spPr>
              <a:xfrm>
                <a:off x="238125" y="3678225"/>
                <a:ext cx="7136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467" h="1" fill="none" extrusionOk="0">
                    <a:moveTo>
                      <a:pt x="285467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>
                <a:off x="394475" y="2474300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238125" y="26747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3"/>
              <p:cNvSpPr/>
              <p:nvPr/>
            </p:nvSpPr>
            <p:spPr>
              <a:xfrm>
                <a:off x="373875" y="2875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3"/>
              <p:cNvSpPr/>
              <p:nvPr/>
            </p:nvSpPr>
            <p:spPr>
              <a:xfrm>
                <a:off x="373875" y="3076275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>
                <a:off x="238125" y="32770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3"/>
              <p:cNvSpPr/>
              <p:nvPr/>
            </p:nvSpPr>
            <p:spPr>
              <a:xfrm>
                <a:off x="394475" y="3477475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3"/>
              <p:cNvSpPr/>
              <p:nvPr/>
            </p:nvSpPr>
            <p:spPr>
              <a:xfrm>
                <a:off x="383850" y="3885750"/>
                <a:ext cx="698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420" h="1" fill="none" extrusionOk="0">
                    <a:moveTo>
                      <a:pt x="2794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373875" y="4086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335925" y="4287275"/>
                <a:ext cx="70334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1337" fill="none" extrusionOk="0">
                    <a:moveTo>
                      <a:pt x="281336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389650" y="4487700"/>
                <a:ext cx="69797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188" h="1" fill="none" extrusionOk="0">
                    <a:moveTo>
                      <a:pt x="279187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238125" y="46884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49949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158331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>
                <a:off x="51780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53610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55441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57272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5910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3"/>
              <p:cNvSpPr/>
              <p:nvPr/>
            </p:nvSpPr>
            <p:spPr>
              <a:xfrm>
                <a:off x="60933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3"/>
              <p:cNvSpPr/>
              <p:nvPr/>
            </p:nvSpPr>
            <p:spPr>
              <a:xfrm>
                <a:off x="62764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>
                <a:off x="6459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3"/>
              <p:cNvSpPr/>
              <p:nvPr/>
            </p:nvSpPr>
            <p:spPr>
              <a:xfrm>
                <a:off x="66425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3"/>
              <p:cNvSpPr/>
              <p:nvPr/>
            </p:nvSpPr>
            <p:spPr>
              <a:xfrm>
                <a:off x="6825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>
                <a:off x="7008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>
                <a:off x="71917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3"/>
              <p:cNvSpPr/>
              <p:nvPr/>
            </p:nvSpPr>
            <p:spPr>
              <a:xfrm>
                <a:off x="27958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>
                <a:off x="29789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3"/>
              <p:cNvSpPr/>
              <p:nvPr/>
            </p:nvSpPr>
            <p:spPr>
              <a:xfrm>
                <a:off x="31620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3"/>
              <p:cNvSpPr/>
              <p:nvPr/>
            </p:nvSpPr>
            <p:spPr>
              <a:xfrm>
                <a:off x="33450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>
                <a:off x="35281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>
                <a:off x="37112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>
                <a:off x="38942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3"/>
              <p:cNvSpPr/>
              <p:nvPr/>
            </p:nvSpPr>
            <p:spPr>
              <a:xfrm>
                <a:off x="40773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3"/>
              <p:cNvSpPr/>
              <p:nvPr/>
            </p:nvSpPr>
            <p:spPr>
              <a:xfrm>
                <a:off x="42604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3"/>
              <p:cNvSpPr/>
              <p:nvPr/>
            </p:nvSpPr>
            <p:spPr>
              <a:xfrm>
                <a:off x="44434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3"/>
              <p:cNvSpPr/>
              <p:nvPr/>
            </p:nvSpPr>
            <p:spPr>
              <a:xfrm>
                <a:off x="46265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3"/>
              <p:cNvSpPr/>
              <p:nvPr/>
            </p:nvSpPr>
            <p:spPr>
              <a:xfrm>
                <a:off x="48096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0" name="Google Shape;160;p3"/>
          <p:cNvGrpSpPr/>
          <p:nvPr/>
        </p:nvGrpSpPr>
        <p:grpSpPr>
          <a:xfrm rot="10800000">
            <a:off x="3956207" y="4344890"/>
            <a:ext cx="913818" cy="258606"/>
            <a:chOff x="6405294" y="1161348"/>
            <a:chExt cx="913818" cy="258606"/>
          </a:xfrm>
        </p:grpSpPr>
        <p:sp>
          <p:nvSpPr>
            <p:cNvPr id="161" name="Google Shape;161;p3"/>
            <p:cNvSpPr/>
            <p:nvPr/>
          </p:nvSpPr>
          <p:spPr>
            <a:xfrm rot="2532213">
              <a:off x="6774550" y="1199318"/>
              <a:ext cx="174459" cy="182484"/>
            </a:xfrm>
            <a:custGeom>
              <a:avLst/>
              <a:gdLst/>
              <a:ahLst/>
              <a:cxnLst/>
              <a:rect l="l" t="t" r="r" b="b"/>
              <a:pathLst>
                <a:path w="6978" h="7299" extrusionOk="0">
                  <a:moveTo>
                    <a:pt x="405" y="0"/>
                  </a:moveTo>
                  <a:lnTo>
                    <a:pt x="0" y="6894"/>
                  </a:lnTo>
                  <a:lnTo>
                    <a:pt x="6894" y="7299"/>
                  </a:lnTo>
                  <a:lnTo>
                    <a:pt x="6977" y="5715"/>
                  </a:lnTo>
                  <a:lnTo>
                    <a:pt x="1667" y="5418"/>
                  </a:lnTo>
                  <a:lnTo>
                    <a:pt x="1977" y="96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 rot="2532213">
              <a:off x="6939314" y="1201203"/>
              <a:ext cx="174459" cy="182209"/>
            </a:xfrm>
            <a:custGeom>
              <a:avLst/>
              <a:gdLst/>
              <a:ahLst/>
              <a:cxnLst/>
              <a:rect l="l" t="t" r="r" b="b"/>
              <a:pathLst>
                <a:path w="6978" h="7288" extrusionOk="0">
                  <a:moveTo>
                    <a:pt x="381" y="1"/>
                  </a:moveTo>
                  <a:lnTo>
                    <a:pt x="0" y="6882"/>
                  </a:lnTo>
                  <a:lnTo>
                    <a:pt x="6894" y="7287"/>
                  </a:lnTo>
                  <a:lnTo>
                    <a:pt x="6978" y="5716"/>
                  </a:lnTo>
                  <a:lnTo>
                    <a:pt x="1655" y="5418"/>
                  </a:lnTo>
                  <a:lnTo>
                    <a:pt x="1965" y="84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 rot="2532213">
              <a:off x="7105704" y="1202403"/>
              <a:ext cx="174759" cy="182509"/>
            </a:xfrm>
            <a:custGeom>
              <a:avLst/>
              <a:gdLst/>
              <a:ahLst/>
              <a:cxnLst/>
              <a:rect l="l" t="t" r="r" b="b"/>
              <a:pathLst>
                <a:path w="6990" h="7300" extrusionOk="0">
                  <a:moveTo>
                    <a:pt x="405" y="1"/>
                  </a:moveTo>
                  <a:lnTo>
                    <a:pt x="0" y="6894"/>
                  </a:lnTo>
                  <a:lnTo>
                    <a:pt x="6894" y="7299"/>
                  </a:lnTo>
                  <a:lnTo>
                    <a:pt x="6989" y="5728"/>
                  </a:lnTo>
                  <a:lnTo>
                    <a:pt x="1655" y="5418"/>
                  </a:lnTo>
                  <a:lnTo>
                    <a:pt x="1965" y="96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 rot="2532213">
              <a:off x="6443882" y="1196328"/>
              <a:ext cx="174459" cy="182209"/>
            </a:xfrm>
            <a:custGeom>
              <a:avLst/>
              <a:gdLst/>
              <a:ahLst/>
              <a:cxnLst/>
              <a:rect l="l" t="t" r="r" b="b"/>
              <a:pathLst>
                <a:path w="6978" h="7288" extrusionOk="0">
                  <a:moveTo>
                    <a:pt x="405" y="1"/>
                  </a:moveTo>
                  <a:lnTo>
                    <a:pt x="0" y="6895"/>
                  </a:lnTo>
                  <a:lnTo>
                    <a:pt x="6894" y="7288"/>
                  </a:lnTo>
                  <a:lnTo>
                    <a:pt x="6977" y="5728"/>
                  </a:lnTo>
                  <a:lnTo>
                    <a:pt x="1655" y="5418"/>
                  </a:lnTo>
                  <a:lnTo>
                    <a:pt x="1965" y="8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 rot="2532213">
              <a:off x="6608423" y="1197736"/>
              <a:ext cx="174459" cy="182484"/>
            </a:xfrm>
            <a:custGeom>
              <a:avLst/>
              <a:gdLst/>
              <a:ahLst/>
              <a:cxnLst/>
              <a:rect l="l" t="t" r="r" b="b"/>
              <a:pathLst>
                <a:path w="6978" h="7299" extrusionOk="0">
                  <a:moveTo>
                    <a:pt x="393" y="0"/>
                  </a:moveTo>
                  <a:lnTo>
                    <a:pt x="0" y="6894"/>
                  </a:lnTo>
                  <a:lnTo>
                    <a:pt x="6882" y="7299"/>
                  </a:lnTo>
                  <a:lnTo>
                    <a:pt x="6977" y="5739"/>
                  </a:lnTo>
                  <a:lnTo>
                    <a:pt x="1643" y="5418"/>
                  </a:lnTo>
                  <a:lnTo>
                    <a:pt x="1965" y="9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" name="Google Shape;166;p3"/>
          <p:cNvGrpSpPr/>
          <p:nvPr/>
        </p:nvGrpSpPr>
        <p:grpSpPr>
          <a:xfrm>
            <a:off x="-59509" y="784790"/>
            <a:ext cx="328396" cy="3862147"/>
            <a:chOff x="-135709" y="784790"/>
            <a:chExt cx="328396" cy="3862147"/>
          </a:xfrm>
        </p:grpSpPr>
        <p:sp>
          <p:nvSpPr>
            <p:cNvPr id="167" name="Google Shape;167;p3"/>
            <p:cNvSpPr/>
            <p:nvPr/>
          </p:nvSpPr>
          <p:spPr>
            <a:xfrm>
              <a:off x="-135709" y="784790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-135709" y="1193832"/>
              <a:ext cx="328396" cy="180444"/>
            </a:xfrm>
            <a:custGeom>
              <a:avLst/>
              <a:gdLst/>
              <a:ahLst/>
              <a:cxnLst/>
              <a:rect l="l" t="t" r="r" b="b"/>
              <a:pathLst>
                <a:path w="10228" h="5620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-135709" y="1602843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1"/>
                  </a:lnTo>
                  <a:lnTo>
                    <a:pt x="7418" y="5621"/>
                  </a:lnTo>
                  <a:cubicBezTo>
                    <a:pt x="8966" y="5621"/>
                    <a:pt x="10216" y="4370"/>
                    <a:pt x="10228" y="2823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-135709" y="2011885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-135709" y="242166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47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-135709" y="2830709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-135709" y="323975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-135709" y="364876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59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-135709" y="4057804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-135709" y="446684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" name="Google Shape;177;p3"/>
          <p:cNvSpPr txBox="1">
            <a:spLocks noGrp="1"/>
          </p:cNvSpPr>
          <p:nvPr>
            <p:ph type="title"/>
          </p:nvPr>
        </p:nvSpPr>
        <p:spPr>
          <a:xfrm>
            <a:off x="3097325" y="2667408"/>
            <a:ext cx="2631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8" name="Google Shape;178;p3"/>
          <p:cNvSpPr txBox="1">
            <a:spLocks noGrp="1"/>
          </p:cNvSpPr>
          <p:nvPr>
            <p:ph type="subTitle" idx="1"/>
          </p:nvPr>
        </p:nvSpPr>
        <p:spPr>
          <a:xfrm>
            <a:off x="3097325" y="3220053"/>
            <a:ext cx="2631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3"/>
          <p:cNvSpPr txBox="1">
            <a:spLocks noGrp="1"/>
          </p:cNvSpPr>
          <p:nvPr>
            <p:ph type="title" idx="2" hasCustomPrompt="1"/>
          </p:nvPr>
        </p:nvSpPr>
        <p:spPr>
          <a:xfrm>
            <a:off x="3509375" y="829377"/>
            <a:ext cx="1807500" cy="125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10000">
                <a:solidFill>
                  <a:schemeClr val="accent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5500">
                <a:solidFill>
                  <a:schemeClr val="accen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5500">
                <a:solidFill>
                  <a:schemeClr val="accen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5500">
                <a:solidFill>
                  <a:schemeClr val="accen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5500">
                <a:solidFill>
                  <a:schemeClr val="accen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5500">
                <a:solidFill>
                  <a:schemeClr val="accen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5500">
                <a:solidFill>
                  <a:schemeClr val="accen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5500">
                <a:solidFill>
                  <a:schemeClr val="accen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55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0" name="Google Shape;180;p3"/>
          <p:cNvSpPr/>
          <p:nvPr/>
        </p:nvSpPr>
        <p:spPr>
          <a:xfrm>
            <a:off x="8585853" y="13310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0"/>
                </a:lnTo>
                <a:cubicBezTo>
                  <a:pt x="16586" y="3191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"/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8585853" y="4080728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4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4"/>
          <p:cNvSpPr/>
          <p:nvPr/>
        </p:nvSpPr>
        <p:spPr>
          <a:xfrm>
            <a:off x="8585853" y="3164043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1"/>
                </a:lnTo>
                <a:cubicBezTo>
                  <a:pt x="16586" y="3192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4"/>
          <p:cNvSpPr/>
          <p:nvPr/>
        </p:nvSpPr>
        <p:spPr>
          <a:xfrm>
            <a:off x="8585853" y="2247743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4"/>
          <p:cNvSpPr/>
          <p:nvPr/>
        </p:nvSpPr>
        <p:spPr>
          <a:xfrm>
            <a:off x="8585853" y="13310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0"/>
                </a:lnTo>
                <a:cubicBezTo>
                  <a:pt x="16586" y="3191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4"/>
          <p:cNvSpPr/>
          <p:nvPr/>
        </p:nvSpPr>
        <p:spPr>
          <a:xfrm>
            <a:off x="8585853" y="4147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0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8"/>
                </a:lnTo>
                <a:cubicBezTo>
                  <a:pt x="16586" y="3179"/>
                  <a:pt x="13395" y="0"/>
                  <a:pt x="94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4"/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89" name="Google Shape;189;p4"/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90" name="Google Shape;190;p4"/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91" name="Google Shape;191;p4"/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92" name="Google Shape;192;p4"/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" name="Google Shape;193;p4"/>
          <p:cNvGrpSpPr/>
          <p:nvPr/>
        </p:nvGrpSpPr>
        <p:grpSpPr>
          <a:xfrm>
            <a:off x="176201" y="216722"/>
            <a:ext cx="8474088" cy="4703620"/>
            <a:chOff x="176201" y="216722"/>
            <a:chExt cx="8474088" cy="4703620"/>
          </a:xfrm>
        </p:grpSpPr>
        <p:sp>
          <p:nvSpPr>
            <p:cNvPr id="194" name="Google Shape;194;p4"/>
            <p:cNvSpPr/>
            <p:nvPr/>
          </p:nvSpPr>
          <p:spPr>
            <a:xfrm>
              <a:off x="176210" y="216722"/>
              <a:ext cx="8474036" cy="4703620"/>
            </a:xfrm>
            <a:custGeom>
              <a:avLst/>
              <a:gdLst/>
              <a:ahLst/>
              <a:cxnLst/>
              <a:rect l="l" t="t" r="r" b="b"/>
              <a:pathLst>
                <a:path w="263927" h="146496" extrusionOk="0">
                  <a:moveTo>
                    <a:pt x="3680" y="1"/>
                  </a:moveTo>
                  <a:cubicBezTo>
                    <a:pt x="1644" y="108"/>
                    <a:pt x="1" y="1763"/>
                    <a:pt x="1" y="3787"/>
                  </a:cubicBezTo>
                  <a:lnTo>
                    <a:pt x="1" y="15777"/>
                  </a:lnTo>
                  <a:cubicBezTo>
                    <a:pt x="287" y="15717"/>
                    <a:pt x="572" y="15693"/>
                    <a:pt x="858" y="15693"/>
                  </a:cubicBezTo>
                  <a:cubicBezTo>
                    <a:pt x="899" y="15692"/>
                    <a:pt x="941" y="15692"/>
                    <a:pt x="982" y="15692"/>
                  </a:cubicBezTo>
                  <a:cubicBezTo>
                    <a:pt x="3560" y="15692"/>
                    <a:pt x="5764" y="17878"/>
                    <a:pt x="5799" y="20468"/>
                  </a:cubicBezTo>
                  <a:cubicBezTo>
                    <a:pt x="5823" y="23147"/>
                    <a:pt x="3656" y="25325"/>
                    <a:pt x="977" y="25325"/>
                  </a:cubicBezTo>
                  <a:cubicBezTo>
                    <a:pt x="644" y="25325"/>
                    <a:pt x="322" y="25302"/>
                    <a:pt x="1" y="25230"/>
                  </a:cubicBezTo>
                  <a:lnTo>
                    <a:pt x="1" y="28504"/>
                  </a:lnTo>
                  <a:cubicBezTo>
                    <a:pt x="287" y="28445"/>
                    <a:pt x="572" y="28409"/>
                    <a:pt x="858" y="28409"/>
                  </a:cubicBezTo>
                  <a:cubicBezTo>
                    <a:pt x="893" y="28408"/>
                    <a:pt x="928" y="28408"/>
                    <a:pt x="962" y="28408"/>
                  </a:cubicBezTo>
                  <a:cubicBezTo>
                    <a:pt x="3549" y="28408"/>
                    <a:pt x="5764" y="30587"/>
                    <a:pt x="5799" y="33184"/>
                  </a:cubicBezTo>
                  <a:cubicBezTo>
                    <a:pt x="5823" y="35862"/>
                    <a:pt x="3656" y="38053"/>
                    <a:pt x="977" y="38053"/>
                  </a:cubicBezTo>
                  <a:cubicBezTo>
                    <a:pt x="644" y="38053"/>
                    <a:pt x="322" y="38029"/>
                    <a:pt x="1" y="37946"/>
                  </a:cubicBezTo>
                  <a:lnTo>
                    <a:pt x="1" y="41220"/>
                  </a:lnTo>
                  <a:cubicBezTo>
                    <a:pt x="287" y="41161"/>
                    <a:pt x="572" y="41137"/>
                    <a:pt x="858" y="41137"/>
                  </a:cubicBezTo>
                  <a:cubicBezTo>
                    <a:pt x="893" y="41136"/>
                    <a:pt x="928" y="41136"/>
                    <a:pt x="962" y="41136"/>
                  </a:cubicBezTo>
                  <a:cubicBezTo>
                    <a:pt x="3549" y="41136"/>
                    <a:pt x="5764" y="43315"/>
                    <a:pt x="5799" y="45911"/>
                  </a:cubicBezTo>
                  <a:cubicBezTo>
                    <a:pt x="5823" y="48590"/>
                    <a:pt x="3656" y="50781"/>
                    <a:pt x="977" y="50781"/>
                  </a:cubicBezTo>
                  <a:cubicBezTo>
                    <a:pt x="644" y="50781"/>
                    <a:pt x="322" y="50745"/>
                    <a:pt x="1" y="50674"/>
                  </a:cubicBezTo>
                  <a:lnTo>
                    <a:pt x="1" y="53948"/>
                  </a:lnTo>
                  <a:cubicBezTo>
                    <a:pt x="287" y="53888"/>
                    <a:pt x="572" y="53865"/>
                    <a:pt x="858" y="53865"/>
                  </a:cubicBezTo>
                  <a:cubicBezTo>
                    <a:pt x="893" y="53864"/>
                    <a:pt x="928" y="53863"/>
                    <a:pt x="962" y="53863"/>
                  </a:cubicBezTo>
                  <a:cubicBezTo>
                    <a:pt x="3549" y="53863"/>
                    <a:pt x="5764" y="56043"/>
                    <a:pt x="5799" y="58639"/>
                  </a:cubicBezTo>
                  <a:cubicBezTo>
                    <a:pt x="5823" y="61318"/>
                    <a:pt x="3656" y="63509"/>
                    <a:pt x="977" y="63509"/>
                  </a:cubicBezTo>
                  <a:cubicBezTo>
                    <a:pt x="644" y="63509"/>
                    <a:pt x="322" y="63473"/>
                    <a:pt x="1" y="63402"/>
                  </a:cubicBezTo>
                  <a:lnTo>
                    <a:pt x="1" y="66676"/>
                  </a:lnTo>
                  <a:cubicBezTo>
                    <a:pt x="287" y="66616"/>
                    <a:pt x="572" y="66592"/>
                    <a:pt x="858" y="66592"/>
                  </a:cubicBezTo>
                  <a:cubicBezTo>
                    <a:pt x="893" y="66592"/>
                    <a:pt x="928" y="66591"/>
                    <a:pt x="962" y="66591"/>
                  </a:cubicBezTo>
                  <a:cubicBezTo>
                    <a:pt x="3549" y="66591"/>
                    <a:pt x="5764" y="68770"/>
                    <a:pt x="5799" y="71367"/>
                  </a:cubicBezTo>
                  <a:cubicBezTo>
                    <a:pt x="5823" y="74046"/>
                    <a:pt x="3656" y="76225"/>
                    <a:pt x="977" y="76225"/>
                  </a:cubicBezTo>
                  <a:cubicBezTo>
                    <a:pt x="644" y="76225"/>
                    <a:pt x="322" y="76201"/>
                    <a:pt x="1" y="76129"/>
                  </a:cubicBezTo>
                  <a:lnTo>
                    <a:pt x="1" y="79403"/>
                  </a:lnTo>
                  <a:cubicBezTo>
                    <a:pt x="287" y="79344"/>
                    <a:pt x="572" y="79308"/>
                    <a:pt x="858" y="79308"/>
                  </a:cubicBezTo>
                  <a:cubicBezTo>
                    <a:pt x="893" y="79307"/>
                    <a:pt x="928" y="79307"/>
                    <a:pt x="962" y="79307"/>
                  </a:cubicBezTo>
                  <a:cubicBezTo>
                    <a:pt x="3549" y="79307"/>
                    <a:pt x="5764" y="81486"/>
                    <a:pt x="5799" y="84095"/>
                  </a:cubicBezTo>
                  <a:cubicBezTo>
                    <a:pt x="5823" y="86773"/>
                    <a:pt x="3656" y="88952"/>
                    <a:pt x="977" y="88952"/>
                  </a:cubicBezTo>
                  <a:cubicBezTo>
                    <a:pt x="644" y="88952"/>
                    <a:pt x="322" y="88928"/>
                    <a:pt x="1" y="88857"/>
                  </a:cubicBezTo>
                  <a:lnTo>
                    <a:pt x="1" y="92131"/>
                  </a:lnTo>
                  <a:cubicBezTo>
                    <a:pt x="287" y="92072"/>
                    <a:pt x="572" y="92036"/>
                    <a:pt x="858" y="92036"/>
                  </a:cubicBezTo>
                  <a:cubicBezTo>
                    <a:pt x="893" y="92035"/>
                    <a:pt x="928" y="92035"/>
                    <a:pt x="962" y="92035"/>
                  </a:cubicBezTo>
                  <a:cubicBezTo>
                    <a:pt x="3549" y="92035"/>
                    <a:pt x="5764" y="94214"/>
                    <a:pt x="5799" y="96810"/>
                  </a:cubicBezTo>
                  <a:cubicBezTo>
                    <a:pt x="5823" y="99489"/>
                    <a:pt x="3656" y="101680"/>
                    <a:pt x="977" y="101680"/>
                  </a:cubicBezTo>
                  <a:cubicBezTo>
                    <a:pt x="644" y="101680"/>
                    <a:pt x="322" y="101656"/>
                    <a:pt x="1" y="101573"/>
                  </a:cubicBezTo>
                  <a:lnTo>
                    <a:pt x="1" y="104847"/>
                  </a:lnTo>
                  <a:cubicBezTo>
                    <a:pt x="287" y="104788"/>
                    <a:pt x="572" y="104764"/>
                    <a:pt x="858" y="104764"/>
                  </a:cubicBezTo>
                  <a:cubicBezTo>
                    <a:pt x="893" y="104763"/>
                    <a:pt x="928" y="104763"/>
                    <a:pt x="962" y="104763"/>
                  </a:cubicBezTo>
                  <a:cubicBezTo>
                    <a:pt x="3549" y="104763"/>
                    <a:pt x="5764" y="106942"/>
                    <a:pt x="5799" y="109538"/>
                  </a:cubicBezTo>
                  <a:cubicBezTo>
                    <a:pt x="5823" y="112217"/>
                    <a:pt x="3656" y="114408"/>
                    <a:pt x="977" y="114408"/>
                  </a:cubicBezTo>
                  <a:cubicBezTo>
                    <a:pt x="644" y="114408"/>
                    <a:pt x="322" y="114372"/>
                    <a:pt x="1" y="114301"/>
                  </a:cubicBezTo>
                  <a:lnTo>
                    <a:pt x="1" y="117575"/>
                  </a:lnTo>
                  <a:cubicBezTo>
                    <a:pt x="287" y="117515"/>
                    <a:pt x="572" y="117491"/>
                    <a:pt x="858" y="117491"/>
                  </a:cubicBezTo>
                  <a:cubicBezTo>
                    <a:pt x="893" y="117491"/>
                    <a:pt x="928" y="117490"/>
                    <a:pt x="962" y="117490"/>
                  </a:cubicBezTo>
                  <a:cubicBezTo>
                    <a:pt x="3549" y="117490"/>
                    <a:pt x="5764" y="119669"/>
                    <a:pt x="5799" y="122266"/>
                  </a:cubicBezTo>
                  <a:cubicBezTo>
                    <a:pt x="5823" y="124945"/>
                    <a:pt x="3656" y="127124"/>
                    <a:pt x="977" y="127124"/>
                  </a:cubicBezTo>
                  <a:cubicBezTo>
                    <a:pt x="644" y="127124"/>
                    <a:pt x="322" y="127100"/>
                    <a:pt x="1" y="127028"/>
                  </a:cubicBezTo>
                  <a:lnTo>
                    <a:pt x="1" y="130303"/>
                  </a:lnTo>
                  <a:cubicBezTo>
                    <a:pt x="287" y="130243"/>
                    <a:pt x="572" y="130207"/>
                    <a:pt x="858" y="130207"/>
                  </a:cubicBezTo>
                  <a:cubicBezTo>
                    <a:pt x="893" y="130207"/>
                    <a:pt x="928" y="130206"/>
                    <a:pt x="962" y="130206"/>
                  </a:cubicBezTo>
                  <a:cubicBezTo>
                    <a:pt x="3549" y="130206"/>
                    <a:pt x="5764" y="132385"/>
                    <a:pt x="5799" y="134994"/>
                  </a:cubicBezTo>
                  <a:cubicBezTo>
                    <a:pt x="5823" y="137673"/>
                    <a:pt x="3656" y="139851"/>
                    <a:pt x="977" y="139851"/>
                  </a:cubicBezTo>
                  <a:cubicBezTo>
                    <a:pt x="644" y="139851"/>
                    <a:pt x="322" y="139828"/>
                    <a:pt x="1" y="139756"/>
                  </a:cubicBezTo>
                  <a:lnTo>
                    <a:pt x="1" y="142816"/>
                  </a:lnTo>
                  <a:cubicBezTo>
                    <a:pt x="1" y="144840"/>
                    <a:pt x="1644" y="146495"/>
                    <a:pt x="3680" y="146495"/>
                  </a:cubicBezTo>
                  <a:lnTo>
                    <a:pt x="260248" y="146495"/>
                  </a:lnTo>
                  <a:cubicBezTo>
                    <a:pt x="262272" y="146495"/>
                    <a:pt x="263927" y="144852"/>
                    <a:pt x="263927" y="142816"/>
                  </a:cubicBezTo>
                  <a:lnTo>
                    <a:pt x="263927" y="3680"/>
                  </a:lnTo>
                  <a:cubicBezTo>
                    <a:pt x="263927" y="1656"/>
                    <a:pt x="262284" y="1"/>
                    <a:pt x="2602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5" name="Google Shape;195;p4"/>
            <p:cNvGrpSpPr/>
            <p:nvPr/>
          </p:nvGrpSpPr>
          <p:grpSpPr>
            <a:xfrm>
              <a:off x="176201" y="216730"/>
              <a:ext cx="8474088" cy="4700056"/>
              <a:chOff x="238125" y="874025"/>
              <a:chExt cx="7136675" cy="3958275"/>
            </a:xfrm>
          </p:grpSpPr>
          <p:sp>
            <p:nvSpPr>
              <p:cNvPr id="196" name="Google Shape;196;p4"/>
              <p:cNvSpPr/>
              <p:nvPr/>
            </p:nvSpPr>
            <p:spPr>
              <a:xfrm>
                <a:off x="26179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4"/>
              <p:cNvSpPr/>
              <p:nvPr/>
            </p:nvSpPr>
            <p:spPr>
              <a:xfrm>
                <a:off x="4211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4"/>
              <p:cNvSpPr/>
              <p:nvPr/>
            </p:nvSpPr>
            <p:spPr>
              <a:xfrm>
                <a:off x="604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>
                <a:off x="7873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4"/>
              <p:cNvSpPr/>
              <p:nvPr/>
            </p:nvSpPr>
            <p:spPr>
              <a:xfrm>
                <a:off x="9703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>
                <a:off x="1153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>
                <a:off x="13365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4"/>
              <p:cNvSpPr/>
              <p:nvPr/>
            </p:nvSpPr>
            <p:spPr>
              <a:xfrm>
                <a:off x="1519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>
                <a:off x="1702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4"/>
              <p:cNvSpPr/>
              <p:nvPr/>
            </p:nvSpPr>
            <p:spPr>
              <a:xfrm>
                <a:off x="18857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>
                <a:off x="20687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>
                <a:off x="22518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24349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4"/>
              <p:cNvSpPr/>
              <p:nvPr/>
            </p:nvSpPr>
            <p:spPr>
              <a:xfrm>
                <a:off x="238125" y="10696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4"/>
              <p:cNvSpPr/>
              <p:nvPr/>
            </p:nvSpPr>
            <p:spPr>
              <a:xfrm>
                <a:off x="238125" y="127007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4"/>
              <p:cNvSpPr/>
              <p:nvPr/>
            </p:nvSpPr>
            <p:spPr>
              <a:xfrm>
                <a:off x="393825" y="1470825"/>
                <a:ext cx="69755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021" h="1" fill="none" extrusionOk="0">
                    <a:moveTo>
                      <a:pt x="2790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4"/>
              <p:cNvSpPr/>
              <p:nvPr/>
            </p:nvSpPr>
            <p:spPr>
              <a:xfrm>
                <a:off x="343975" y="1671575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4"/>
              <p:cNvSpPr/>
              <p:nvPr/>
            </p:nvSpPr>
            <p:spPr>
              <a:xfrm>
                <a:off x="343975" y="1872350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4"/>
              <p:cNvSpPr/>
              <p:nvPr/>
            </p:nvSpPr>
            <p:spPr>
              <a:xfrm>
                <a:off x="388050" y="2072775"/>
                <a:ext cx="698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252" h="1" fill="none" extrusionOk="0">
                    <a:moveTo>
                      <a:pt x="279251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4"/>
              <p:cNvSpPr/>
              <p:nvPr/>
            </p:nvSpPr>
            <p:spPr>
              <a:xfrm>
                <a:off x="238125" y="22735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4"/>
              <p:cNvSpPr/>
              <p:nvPr/>
            </p:nvSpPr>
            <p:spPr>
              <a:xfrm>
                <a:off x="238125" y="3678225"/>
                <a:ext cx="7136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467" h="1" fill="none" extrusionOk="0">
                    <a:moveTo>
                      <a:pt x="285467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4"/>
              <p:cNvSpPr/>
              <p:nvPr/>
            </p:nvSpPr>
            <p:spPr>
              <a:xfrm>
                <a:off x="394475" y="2474300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4"/>
              <p:cNvSpPr/>
              <p:nvPr/>
            </p:nvSpPr>
            <p:spPr>
              <a:xfrm>
                <a:off x="238125" y="26747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4"/>
              <p:cNvSpPr/>
              <p:nvPr/>
            </p:nvSpPr>
            <p:spPr>
              <a:xfrm>
                <a:off x="373875" y="2875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4"/>
              <p:cNvSpPr/>
              <p:nvPr/>
            </p:nvSpPr>
            <p:spPr>
              <a:xfrm>
                <a:off x="373875" y="3076275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4"/>
              <p:cNvSpPr/>
              <p:nvPr/>
            </p:nvSpPr>
            <p:spPr>
              <a:xfrm>
                <a:off x="238125" y="32770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4"/>
              <p:cNvSpPr/>
              <p:nvPr/>
            </p:nvSpPr>
            <p:spPr>
              <a:xfrm>
                <a:off x="394475" y="3477475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4"/>
              <p:cNvSpPr/>
              <p:nvPr/>
            </p:nvSpPr>
            <p:spPr>
              <a:xfrm>
                <a:off x="383850" y="3885750"/>
                <a:ext cx="698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420" h="1" fill="none" extrusionOk="0">
                    <a:moveTo>
                      <a:pt x="2794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4"/>
              <p:cNvSpPr/>
              <p:nvPr/>
            </p:nvSpPr>
            <p:spPr>
              <a:xfrm>
                <a:off x="373875" y="4086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4"/>
              <p:cNvSpPr/>
              <p:nvPr/>
            </p:nvSpPr>
            <p:spPr>
              <a:xfrm>
                <a:off x="335925" y="4287275"/>
                <a:ext cx="70334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1337" fill="none" extrusionOk="0">
                    <a:moveTo>
                      <a:pt x="281336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4"/>
              <p:cNvSpPr/>
              <p:nvPr/>
            </p:nvSpPr>
            <p:spPr>
              <a:xfrm>
                <a:off x="389650" y="4487700"/>
                <a:ext cx="69797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188" h="1" fill="none" extrusionOk="0">
                    <a:moveTo>
                      <a:pt x="279187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4"/>
              <p:cNvSpPr/>
              <p:nvPr/>
            </p:nvSpPr>
            <p:spPr>
              <a:xfrm>
                <a:off x="238125" y="46884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>
                <a:off x="49949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158331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4"/>
              <p:cNvSpPr/>
              <p:nvPr/>
            </p:nvSpPr>
            <p:spPr>
              <a:xfrm>
                <a:off x="51780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4"/>
              <p:cNvSpPr/>
              <p:nvPr/>
            </p:nvSpPr>
            <p:spPr>
              <a:xfrm>
                <a:off x="53610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4"/>
              <p:cNvSpPr/>
              <p:nvPr/>
            </p:nvSpPr>
            <p:spPr>
              <a:xfrm>
                <a:off x="55441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4"/>
              <p:cNvSpPr/>
              <p:nvPr/>
            </p:nvSpPr>
            <p:spPr>
              <a:xfrm>
                <a:off x="57272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>
                <a:off x="5910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4"/>
              <p:cNvSpPr/>
              <p:nvPr/>
            </p:nvSpPr>
            <p:spPr>
              <a:xfrm>
                <a:off x="60933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4"/>
              <p:cNvSpPr/>
              <p:nvPr/>
            </p:nvSpPr>
            <p:spPr>
              <a:xfrm>
                <a:off x="62764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4"/>
              <p:cNvSpPr/>
              <p:nvPr/>
            </p:nvSpPr>
            <p:spPr>
              <a:xfrm>
                <a:off x="6459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4"/>
              <p:cNvSpPr/>
              <p:nvPr/>
            </p:nvSpPr>
            <p:spPr>
              <a:xfrm>
                <a:off x="66425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4"/>
              <p:cNvSpPr/>
              <p:nvPr/>
            </p:nvSpPr>
            <p:spPr>
              <a:xfrm>
                <a:off x="6825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4"/>
              <p:cNvSpPr/>
              <p:nvPr/>
            </p:nvSpPr>
            <p:spPr>
              <a:xfrm>
                <a:off x="7008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4"/>
              <p:cNvSpPr/>
              <p:nvPr/>
            </p:nvSpPr>
            <p:spPr>
              <a:xfrm>
                <a:off x="71917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4"/>
              <p:cNvSpPr/>
              <p:nvPr/>
            </p:nvSpPr>
            <p:spPr>
              <a:xfrm>
                <a:off x="27958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4"/>
              <p:cNvSpPr/>
              <p:nvPr/>
            </p:nvSpPr>
            <p:spPr>
              <a:xfrm>
                <a:off x="29789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4"/>
              <p:cNvSpPr/>
              <p:nvPr/>
            </p:nvSpPr>
            <p:spPr>
              <a:xfrm>
                <a:off x="31620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4"/>
              <p:cNvSpPr/>
              <p:nvPr/>
            </p:nvSpPr>
            <p:spPr>
              <a:xfrm>
                <a:off x="33450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4"/>
              <p:cNvSpPr/>
              <p:nvPr/>
            </p:nvSpPr>
            <p:spPr>
              <a:xfrm>
                <a:off x="35281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4"/>
              <p:cNvSpPr/>
              <p:nvPr/>
            </p:nvSpPr>
            <p:spPr>
              <a:xfrm>
                <a:off x="37112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4"/>
              <p:cNvSpPr/>
              <p:nvPr/>
            </p:nvSpPr>
            <p:spPr>
              <a:xfrm>
                <a:off x="38942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4"/>
              <p:cNvSpPr/>
              <p:nvPr/>
            </p:nvSpPr>
            <p:spPr>
              <a:xfrm>
                <a:off x="40773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4"/>
              <p:cNvSpPr/>
              <p:nvPr/>
            </p:nvSpPr>
            <p:spPr>
              <a:xfrm>
                <a:off x="42604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4"/>
              <p:cNvSpPr/>
              <p:nvPr/>
            </p:nvSpPr>
            <p:spPr>
              <a:xfrm>
                <a:off x="44434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4"/>
              <p:cNvSpPr/>
              <p:nvPr/>
            </p:nvSpPr>
            <p:spPr>
              <a:xfrm>
                <a:off x="46265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4"/>
              <p:cNvSpPr/>
              <p:nvPr/>
            </p:nvSpPr>
            <p:spPr>
              <a:xfrm>
                <a:off x="48096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3" name="Google Shape;253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3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255" name="Google Shape;255;p4"/>
          <p:cNvGrpSpPr/>
          <p:nvPr/>
        </p:nvGrpSpPr>
        <p:grpSpPr>
          <a:xfrm>
            <a:off x="-59509" y="784790"/>
            <a:ext cx="328396" cy="3862147"/>
            <a:chOff x="-135709" y="784790"/>
            <a:chExt cx="328396" cy="3862147"/>
          </a:xfrm>
        </p:grpSpPr>
        <p:sp>
          <p:nvSpPr>
            <p:cNvPr id="256" name="Google Shape;256;p4"/>
            <p:cNvSpPr/>
            <p:nvPr/>
          </p:nvSpPr>
          <p:spPr>
            <a:xfrm>
              <a:off x="-135709" y="784790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-135709" y="1193832"/>
              <a:ext cx="328396" cy="180444"/>
            </a:xfrm>
            <a:custGeom>
              <a:avLst/>
              <a:gdLst/>
              <a:ahLst/>
              <a:cxnLst/>
              <a:rect l="l" t="t" r="r" b="b"/>
              <a:pathLst>
                <a:path w="10228" h="5620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-135709" y="1602843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1"/>
                  </a:lnTo>
                  <a:lnTo>
                    <a:pt x="7418" y="5621"/>
                  </a:lnTo>
                  <a:cubicBezTo>
                    <a:pt x="8966" y="5621"/>
                    <a:pt x="10216" y="4370"/>
                    <a:pt x="10228" y="2823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-135709" y="2011885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-135709" y="242166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47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-135709" y="2830709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-135709" y="323975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-135709" y="364876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59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-135709" y="4057804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-135709" y="446684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6" name="Google Shape;266;p4"/>
          <p:cNvSpPr/>
          <p:nvPr/>
        </p:nvSpPr>
        <p:spPr>
          <a:xfrm>
            <a:off x="5486138" y="707950"/>
            <a:ext cx="2937868" cy="160216"/>
          </a:xfrm>
          <a:custGeom>
            <a:avLst/>
            <a:gdLst/>
            <a:ahLst/>
            <a:cxnLst/>
            <a:rect l="l" t="t" r="r" b="b"/>
            <a:pathLst>
              <a:path w="91501" h="4990" extrusionOk="0">
                <a:moveTo>
                  <a:pt x="1" y="1"/>
                </a:moveTo>
                <a:lnTo>
                  <a:pt x="1" y="4990"/>
                </a:lnTo>
                <a:lnTo>
                  <a:pt x="91501" y="4990"/>
                </a:lnTo>
                <a:lnTo>
                  <a:pt x="9150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"/>
          <p:cNvSpPr/>
          <p:nvPr/>
        </p:nvSpPr>
        <p:spPr>
          <a:xfrm>
            <a:off x="8585853" y="4080728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4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6"/>
          <p:cNvSpPr/>
          <p:nvPr/>
        </p:nvSpPr>
        <p:spPr>
          <a:xfrm>
            <a:off x="8585853" y="3164043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1"/>
                </a:lnTo>
                <a:cubicBezTo>
                  <a:pt x="16586" y="3192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6"/>
          <p:cNvSpPr/>
          <p:nvPr/>
        </p:nvSpPr>
        <p:spPr>
          <a:xfrm>
            <a:off x="8585853" y="2247743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6"/>
          <p:cNvSpPr/>
          <p:nvPr/>
        </p:nvSpPr>
        <p:spPr>
          <a:xfrm>
            <a:off x="8585853" y="13310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0"/>
                </a:lnTo>
                <a:cubicBezTo>
                  <a:pt x="16586" y="3191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6"/>
          <p:cNvSpPr/>
          <p:nvPr/>
        </p:nvSpPr>
        <p:spPr>
          <a:xfrm>
            <a:off x="8585853" y="4147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0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8"/>
                </a:lnTo>
                <a:cubicBezTo>
                  <a:pt x="16586" y="3179"/>
                  <a:pt x="13395" y="0"/>
                  <a:pt x="94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6"/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361" name="Google Shape;361;p6"/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362" name="Google Shape;362;p6"/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363" name="Google Shape;363;p6"/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364" name="Google Shape;364;p6"/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5" name="Google Shape;365;p6"/>
          <p:cNvGrpSpPr/>
          <p:nvPr/>
        </p:nvGrpSpPr>
        <p:grpSpPr>
          <a:xfrm>
            <a:off x="176201" y="216722"/>
            <a:ext cx="8474088" cy="4703620"/>
            <a:chOff x="176201" y="216722"/>
            <a:chExt cx="8474088" cy="4703620"/>
          </a:xfrm>
        </p:grpSpPr>
        <p:sp>
          <p:nvSpPr>
            <p:cNvPr id="366" name="Google Shape;366;p6"/>
            <p:cNvSpPr/>
            <p:nvPr/>
          </p:nvSpPr>
          <p:spPr>
            <a:xfrm>
              <a:off x="176210" y="216722"/>
              <a:ext cx="8474036" cy="4703620"/>
            </a:xfrm>
            <a:custGeom>
              <a:avLst/>
              <a:gdLst/>
              <a:ahLst/>
              <a:cxnLst/>
              <a:rect l="l" t="t" r="r" b="b"/>
              <a:pathLst>
                <a:path w="263927" h="146496" extrusionOk="0">
                  <a:moveTo>
                    <a:pt x="3680" y="1"/>
                  </a:moveTo>
                  <a:cubicBezTo>
                    <a:pt x="1644" y="108"/>
                    <a:pt x="1" y="1763"/>
                    <a:pt x="1" y="3787"/>
                  </a:cubicBezTo>
                  <a:lnTo>
                    <a:pt x="1" y="15777"/>
                  </a:lnTo>
                  <a:cubicBezTo>
                    <a:pt x="287" y="15717"/>
                    <a:pt x="572" y="15693"/>
                    <a:pt x="858" y="15693"/>
                  </a:cubicBezTo>
                  <a:cubicBezTo>
                    <a:pt x="899" y="15692"/>
                    <a:pt x="941" y="15692"/>
                    <a:pt x="982" y="15692"/>
                  </a:cubicBezTo>
                  <a:cubicBezTo>
                    <a:pt x="3560" y="15692"/>
                    <a:pt x="5764" y="17878"/>
                    <a:pt x="5799" y="20468"/>
                  </a:cubicBezTo>
                  <a:cubicBezTo>
                    <a:pt x="5823" y="23147"/>
                    <a:pt x="3656" y="25325"/>
                    <a:pt x="977" y="25325"/>
                  </a:cubicBezTo>
                  <a:cubicBezTo>
                    <a:pt x="644" y="25325"/>
                    <a:pt x="322" y="25302"/>
                    <a:pt x="1" y="25230"/>
                  </a:cubicBezTo>
                  <a:lnTo>
                    <a:pt x="1" y="28504"/>
                  </a:lnTo>
                  <a:cubicBezTo>
                    <a:pt x="287" y="28445"/>
                    <a:pt x="572" y="28409"/>
                    <a:pt x="858" y="28409"/>
                  </a:cubicBezTo>
                  <a:cubicBezTo>
                    <a:pt x="893" y="28408"/>
                    <a:pt x="928" y="28408"/>
                    <a:pt x="962" y="28408"/>
                  </a:cubicBezTo>
                  <a:cubicBezTo>
                    <a:pt x="3549" y="28408"/>
                    <a:pt x="5764" y="30587"/>
                    <a:pt x="5799" y="33184"/>
                  </a:cubicBezTo>
                  <a:cubicBezTo>
                    <a:pt x="5823" y="35862"/>
                    <a:pt x="3656" y="38053"/>
                    <a:pt x="977" y="38053"/>
                  </a:cubicBezTo>
                  <a:cubicBezTo>
                    <a:pt x="644" y="38053"/>
                    <a:pt x="322" y="38029"/>
                    <a:pt x="1" y="37946"/>
                  </a:cubicBezTo>
                  <a:lnTo>
                    <a:pt x="1" y="41220"/>
                  </a:lnTo>
                  <a:cubicBezTo>
                    <a:pt x="287" y="41161"/>
                    <a:pt x="572" y="41137"/>
                    <a:pt x="858" y="41137"/>
                  </a:cubicBezTo>
                  <a:cubicBezTo>
                    <a:pt x="893" y="41136"/>
                    <a:pt x="928" y="41136"/>
                    <a:pt x="962" y="41136"/>
                  </a:cubicBezTo>
                  <a:cubicBezTo>
                    <a:pt x="3549" y="41136"/>
                    <a:pt x="5764" y="43315"/>
                    <a:pt x="5799" y="45911"/>
                  </a:cubicBezTo>
                  <a:cubicBezTo>
                    <a:pt x="5823" y="48590"/>
                    <a:pt x="3656" y="50781"/>
                    <a:pt x="977" y="50781"/>
                  </a:cubicBezTo>
                  <a:cubicBezTo>
                    <a:pt x="644" y="50781"/>
                    <a:pt x="322" y="50745"/>
                    <a:pt x="1" y="50674"/>
                  </a:cubicBezTo>
                  <a:lnTo>
                    <a:pt x="1" y="53948"/>
                  </a:lnTo>
                  <a:cubicBezTo>
                    <a:pt x="287" y="53888"/>
                    <a:pt x="572" y="53865"/>
                    <a:pt x="858" y="53865"/>
                  </a:cubicBezTo>
                  <a:cubicBezTo>
                    <a:pt x="893" y="53864"/>
                    <a:pt x="928" y="53863"/>
                    <a:pt x="962" y="53863"/>
                  </a:cubicBezTo>
                  <a:cubicBezTo>
                    <a:pt x="3549" y="53863"/>
                    <a:pt x="5764" y="56043"/>
                    <a:pt x="5799" y="58639"/>
                  </a:cubicBezTo>
                  <a:cubicBezTo>
                    <a:pt x="5823" y="61318"/>
                    <a:pt x="3656" y="63509"/>
                    <a:pt x="977" y="63509"/>
                  </a:cubicBezTo>
                  <a:cubicBezTo>
                    <a:pt x="644" y="63509"/>
                    <a:pt x="322" y="63473"/>
                    <a:pt x="1" y="63402"/>
                  </a:cubicBezTo>
                  <a:lnTo>
                    <a:pt x="1" y="66676"/>
                  </a:lnTo>
                  <a:cubicBezTo>
                    <a:pt x="287" y="66616"/>
                    <a:pt x="572" y="66592"/>
                    <a:pt x="858" y="66592"/>
                  </a:cubicBezTo>
                  <a:cubicBezTo>
                    <a:pt x="893" y="66592"/>
                    <a:pt x="928" y="66591"/>
                    <a:pt x="962" y="66591"/>
                  </a:cubicBezTo>
                  <a:cubicBezTo>
                    <a:pt x="3549" y="66591"/>
                    <a:pt x="5764" y="68770"/>
                    <a:pt x="5799" y="71367"/>
                  </a:cubicBezTo>
                  <a:cubicBezTo>
                    <a:pt x="5823" y="74046"/>
                    <a:pt x="3656" y="76225"/>
                    <a:pt x="977" y="76225"/>
                  </a:cubicBezTo>
                  <a:cubicBezTo>
                    <a:pt x="644" y="76225"/>
                    <a:pt x="322" y="76201"/>
                    <a:pt x="1" y="76129"/>
                  </a:cubicBezTo>
                  <a:lnTo>
                    <a:pt x="1" y="79403"/>
                  </a:lnTo>
                  <a:cubicBezTo>
                    <a:pt x="287" y="79344"/>
                    <a:pt x="572" y="79308"/>
                    <a:pt x="858" y="79308"/>
                  </a:cubicBezTo>
                  <a:cubicBezTo>
                    <a:pt x="893" y="79307"/>
                    <a:pt x="928" y="79307"/>
                    <a:pt x="962" y="79307"/>
                  </a:cubicBezTo>
                  <a:cubicBezTo>
                    <a:pt x="3549" y="79307"/>
                    <a:pt x="5764" y="81486"/>
                    <a:pt x="5799" y="84095"/>
                  </a:cubicBezTo>
                  <a:cubicBezTo>
                    <a:pt x="5823" y="86773"/>
                    <a:pt x="3656" y="88952"/>
                    <a:pt x="977" y="88952"/>
                  </a:cubicBezTo>
                  <a:cubicBezTo>
                    <a:pt x="644" y="88952"/>
                    <a:pt x="322" y="88928"/>
                    <a:pt x="1" y="88857"/>
                  </a:cubicBezTo>
                  <a:lnTo>
                    <a:pt x="1" y="92131"/>
                  </a:lnTo>
                  <a:cubicBezTo>
                    <a:pt x="287" y="92072"/>
                    <a:pt x="572" y="92036"/>
                    <a:pt x="858" y="92036"/>
                  </a:cubicBezTo>
                  <a:cubicBezTo>
                    <a:pt x="893" y="92035"/>
                    <a:pt x="928" y="92035"/>
                    <a:pt x="962" y="92035"/>
                  </a:cubicBezTo>
                  <a:cubicBezTo>
                    <a:pt x="3549" y="92035"/>
                    <a:pt x="5764" y="94214"/>
                    <a:pt x="5799" y="96810"/>
                  </a:cubicBezTo>
                  <a:cubicBezTo>
                    <a:pt x="5823" y="99489"/>
                    <a:pt x="3656" y="101680"/>
                    <a:pt x="977" y="101680"/>
                  </a:cubicBezTo>
                  <a:cubicBezTo>
                    <a:pt x="644" y="101680"/>
                    <a:pt x="322" y="101656"/>
                    <a:pt x="1" y="101573"/>
                  </a:cubicBezTo>
                  <a:lnTo>
                    <a:pt x="1" y="104847"/>
                  </a:lnTo>
                  <a:cubicBezTo>
                    <a:pt x="287" y="104788"/>
                    <a:pt x="572" y="104764"/>
                    <a:pt x="858" y="104764"/>
                  </a:cubicBezTo>
                  <a:cubicBezTo>
                    <a:pt x="893" y="104763"/>
                    <a:pt x="928" y="104763"/>
                    <a:pt x="962" y="104763"/>
                  </a:cubicBezTo>
                  <a:cubicBezTo>
                    <a:pt x="3549" y="104763"/>
                    <a:pt x="5764" y="106942"/>
                    <a:pt x="5799" y="109538"/>
                  </a:cubicBezTo>
                  <a:cubicBezTo>
                    <a:pt x="5823" y="112217"/>
                    <a:pt x="3656" y="114408"/>
                    <a:pt x="977" y="114408"/>
                  </a:cubicBezTo>
                  <a:cubicBezTo>
                    <a:pt x="644" y="114408"/>
                    <a:pt x="322" y="114372"/>
                    <a:pt x="1" y="114301"/>
                  </a:cubicBezTo>
                  <a:lnTo>
                    <a:pt x="1" y="117575"/>
                  </a:lnTo>
                  <a:cubicBezTo>
                    <a:pt x="287" y="117515"/>
                    <a:pt x="572" y="117491"/>
                    <a:pt x="858" y="117491"/>
                  </a:cubicBezTo>
                  <a:cubicBezTo>
                    <a:pt x="893" y="117491"/>
                    <a:pt x="928" y="117490"/>
                    <a:pt x="962" y="117490"/>
                  </a:cubicBezTo>
                  <a:cubicBezTo>
                    <a:pt x="3549" y="117490"/>
                    <a:pt x="5764" y="119669"/>
                    <a:pt x="5799" y="122266"/>
                  </a:cubicBezTo>
                  <a:cubicBezTo>
                    <a:pt x="5823" y="124945"/>
                    <a:pt x="3656" y="127124"/>
                    <a:pt x="977" y="127124"/>
                  </a:cubicBezTo>
                  <a:cubicBezTo>
                    <a:pt x="644" y="127124"/>
                    <a:pt x="322" y="127100"/>
                    <a:pt x="1" y="127028"/>
                  </a:cubicBezTo>
                  <a:lnTo>
                    <a:pt x="1" y="130303"/>
                  </a:lnTo>
                  <a:cubicBezTo>
                    <a:pt x="287" y="130243"/>
                    <a:pt x="572" y="130207"/>
                    <a:pt x="858" y="130207"/>
                  </a:cubicBezTo>
                  <a:cubicBezTo>
                    <a:pt x="893" y="130207"/>
                    <a:pt x="928" y="130206"/>
                    <a:pt x="962" y="130206"/>
                  </a:cubicBezTo>
                  <a:cubicBezTo>
                    <a:pt x="3549" y="130206"/>
                    <a:pt x="5764" y="132385"/>
                    <a:pt x="5799" y="134994"/>
                  </a:cubicBezTo>
                  <a:cubicBezTo>
                    <a:pt x="5823" y="137673"/>
                    <a:pt x="3656" y="139851"/>
                    <a:pt x="977" y="139851"/>
                  </a:cubicBezTo>
                  <a:cubicBezTo>
                    <a:pt x="644" y="139851"/>
                    <a:pt x="322" y="139828"/>
                    <a:pt x="1" y="139756"/>
                  </a:cubicBezTo>
                  <a:lnTo>
                    <a:pt x="1" y="142816"/>
                  </a:lnTo>
                  <a:cubicBezTo>
                    <a:pt x="1" y="144840"/>
                    <a:pt x="1644" y="146495"/>
                    <a:pt x="3680" y="146495"/>
                  </a:cubicBezTo>
                  <a:lnTo>
                    <a:pt x="260248" y="146495"/>
                  </a:lnTo>
                  <a:cubicBezTo>
                    <a:pt x="262272" y="146495"/>
                    <a:pt x="263927" y="144852"/>
                    <a:pt x="263927" y="142816"/>
                  </a:cubicBezTo>
                  <a:lnTo>
                    <a:pt x="263927" y="3680"/>
                  </a:lnTo>
                  <a:cubicBezTo>
                    <a:pt x="263927" y="1656"/>
                    <a:pt x="262284" y="1"/>
                    <a:pt x="2602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7" name="Google Shape;367;p6"/>
            <p:cNvGrpSpPr/>
            <p:nvPr/>
          </p:nvGrpSpPr>
          <p:grpSpPr>
            <a:xfrm>
              <a:off x="176201" y="216730"/>
              <a:ext cx="8474088" cy="4700056"/>
              <a:chOff x="238125" y="874025"/>
              <a:chExt cx="7136675" cy="3958275"/>
            </a:xfrm>
          </p:grpSpPr>
          <p:sp>
            <p:nvSpPr>
              <p:cNvPr id="368" name="Google Shape;368;p6"/>
              <p:cNvSpPr/>
              <p:nvPr/>
            </p:nvSpPr>
            <p:spPr>
              <a:xfrm>
                <a:off x="26179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6"/>
              <p:cNvSpPr/>
              <p:nvPr/>
            </p:nvSpPr>
            <p:spPr>
              <a:xfrm>
                <a:off x="4211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6"/>
              <p:cNvSpPr/>
              <p:nvPr/>
            </p:nvSpPr>
            <p:spPr>
              <a:xfrm>
                <a:off x="604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6"/>
              <p:cNvSpPr/>
              <p:nvPr/>
            </p:nvSpPr>
            <p:spPr>
              <a:xfrm>
                <a:off x="7873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6"/>
              <p:cNvSpPr/>
              <p:nvPr/>
            </p:nvSpPr>
            <p:spPr>
              <a:xfrm>
                <a:off x="9703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6"/>
              <p:cNvSpPr/>
              <p:nvPr/>
            </p:nvSpPr>
            <p:spPr>
              <a:xfrm>
                <a:off x="1153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6"/>
              <p:cNvSpPr/>
              <p:nvPr/>
            </p:nvSpPr>
            <p:spPr>
              <a:xfrm>
                <a:off x="13365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6"/>
              <p:cNvSpPr/>
              <p:nvPr/>
            </p:nvSpPr>
            <p:spPr>
              <a:xfrm>
                <a:off x="1519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6"/>
              <p:cNvSpPr/>
              <p:nvPr/>
            </p:nvSpPr>
            <p:spPr>
              <a:xfrm>
                <a:off x="1702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6"/>
              <p:cNvSpPr/>
              <p:nvPr/>
            </p:nvSpPr>
            <p:spPr>
              <a:xfrm>
                <a:off x="18857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6"/>
              <p:cNvSpPr/>
              <p:nvPr/>
            </p:nvSpPr>
            <p:spPr>
              <a:xfrm>
                <a:off x="20687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6"/>
              <p:cNvSpPr/>
              <p:nvPr/>
            </p:nvSpPr>
            <p:spPr>
              <a:xfrm>
                <a:off x="22518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6"/>
              <p:cNvSpPr/>
              <p:nvPr/>
            </p:nvSpPr>
            <p:spPr>
              <a:xfrm>
                <a:off x="24349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6"/>
              <p:cNvSpPr/>
              <p:nvPr/>
            </p:nvSpPr>
            <p:spPr>
              <a:xfrm>
                <a:off x="238125" y="10696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6"/>
              <p:cNvSpPr/>
              <p:nvPr/>
            </p:nvSpPr>
            <p:spPr>
              <a:xfrm>
                <a:off x="238125" y="127007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6"/>
              <p:cNvSpPr/>
              <p:nvPr/>
            </p:nvSpPr>
            <p:spPr>
              <a:xfrm>
                <a:off x="393825" y="1470825"/>
                <a:ext cx="69755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021" h="1" fill="none" extrusionOk="0">
                    <a:moveTo>
                      <a:pt x="2790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6"/>
              <p:cNvSpPr/>
              <p:nvPr/>
            </p:nvSpPr>
            <p:spPr>
              <a:xfrm>
                <a:off x="343975" y="1671575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6"/>
              <p:cNvSpPr/>
              <p:nvPr/>
            </p:nvSpPr>
            <p:spPr>
              <a:xfrm>
                <a:off x="343975" y="1872350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6"/>
              <p:cNvSpPr/>
              <p:nvPr/>
            </p:nvSpPr>
            <p:spPr>
              <a:xfrm>
                <a:off x="388050" y="2072775"/>
                <a:ext cx="698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252" h="1" fill="none" extrusionOk="0">
                    <a:moveTo>
                      <a:pt x="279251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6"/>
              <p:cNvSpPr/>
              <p:nvPr/>
            </p:nvSpPr>
            <p:spPr>
              <a:xfrm>
                <a:off x="238125" y="22735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6"/>
              <p:cNvSpPr/>
              <p:nvPr/>
            </p:nvSpPr>
            <p:spPr>
              <a:xfrm>
                <a:off x="238125" y="3678225"/>
                <a:ext cx="7136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467" h="1" fill="none" extrusionOk="0">
                    <a:moveTo>
                      <a:pt x="285467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6"/>
              <p:cNvSpPr/>
              <p:nvPr/>
            </p:nvSpPr>
            <p:spPr>
              <a:xfrm>
                <a:off x="394475" y="2474300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6"/>
              <p:cNvSpPr/>
              <p:nvPr/>
            </p:nvSpPr>
            <p:spPr>
              <a:xfrm>
                <a:off x="238125" y="26747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6"/>
              <p:cNvSpPr/>
              <p:nvPr/>
            </p:nvSpPr>
            <p:spPr>
              <a:xfrm>
                <a:off x="373875" y="2875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6"/>
              <p:cNvSpPr/>
              <p:nvPr/>
            </p:nvSpPr>
            <p:spPr>
              <a:xfrm>
                <a:off x="373875" y="3076275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6"/>
              <p:cNvSpPr/>
              <p:nvPr/>
            </p:nvSpPr>
            <p:spPr>
              <a:xfrm>
                <a:off x="238125" y="32770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6"/>
              <p:cNvSpPr/>
              <p:nvPr/>
            </p:nvSpPr>
            <p:spPr>
              <a:xfrm>
                <a:off x="394475" y="3477475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6"/>
              <p:cNvSpPr/>
              <p:nvPr/>
            </p:nvSpPr>
            <p:spPr>
              <a:xfrm>
                <a:off x="383850" y="3885750"/>
                <a:ext cx="698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420" h="1" fill="none" extrusionOk="0">
                    <a:moveTo>
                      <a:pt x="2794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6"/>
              <p:cNvSpPr/>
              <p:nvPr/>
            </p:nvSpPr>
            <p:spPr>
              <a:xfrm>
                <a:off x="373875" y="4086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6"/>
              <p:cNvSpPr/>
              <p:nvPr/>
            </p:nvSpPr>
            <p:spPr>
              <a:xfrm>
                <a:off x="335925" y="4287275"/>
                <a:ext cx="70334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1337" fill="none" extrusionOk="0">
                    <a:moveTo>
                      <a:pt x="281336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6"/>
              <p:cNvSpPr/>
              <p:nvPr/>
            </p:nvSpPr>
            <p:spPr>
              <a:xfrm>
                <a:off x="389650" y="4487700"/>
                <a:ext cx="69797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188" h="1" fill="none" extrusionOk="0">
                    <a:moveTo>
                      <a:pt x="279187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6"/>
              <p:cNvSpPr/>
              <p:nvPr/>
            </p:nvSpPr>
            <p:spPr>
              <a:xfrm>
                <a:off x="238125" y="46884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6"/>
              <p:cNvSpPr/>
              <p:nvPr/>
            </p:nvSpPr>
            <p:spPr>
              <a:xfrm>
                <a:off x="49949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158331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6"/>
              <p:cNvSpPr/>
              <p:nvPr/>
            </p:nvSpPr>
            <p:spPr>
              <a:xfrm>
                <a:off x="51780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6"/>
              <p:cNvSpPr/>
              <p:nvPr/>
            </p:nvSpPr>
            <p:spPr>
              <a:xfrm>
                <a:off x="53610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6"/>
              <p:cNvSpPr/>
              <p:nvPr/>
            </p:nvSpPr>
            <p:spPr>
              <a:xfrm>
                <a:off x="55441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6"/>
              <p:cNvSpPr/>
              <p:nvPr/>
            </p:nvSpPr>
            <p:spPr>
              <a:xfrm>
                <a:off x="57272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6"/>
              <p:cNvSpPr/>
              <p:nvPr/>
            </p:nvSpPr>
            <p:spPr>
              <a:xfrm>
                <a:off x="5910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6"/>
              <p:cNvSpPr/>
              <p:nvPr/>
            </p:nvSpPr>
            <p:spPr>
              <a:xfrm>
                <a:off x="60933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6"/>
              <p:cNvSpPr/>
              <p:nvPr/>
            </p:nvSpPr>
            <p:spPr>
              <a:xfrm>
                <a:off x="62764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6"/>
              <p:cNvSpPr/>
              <p:nvPr/>
            </p:nvSpPr>
            <p:spPr>
              <a:xfrm>
                <a:off x="6459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6"/>
              <p:cNvSpPr/>
              <p:nvPr/>
            </p:nvSpPr>
            <p:spPr>
              <a:xfrm>
                <a:off x="66425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6"/>
              <p:cNvSpPr/>
              <p:nvPr/>
            </p:nvSpPr>
            <p:spPr>
              <a:xfrm>
                <a:off x="6825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6"/>
              <p:cNvSpPr/>
              <p:nvPr/>
            </p:nvSpPr>
            <p:spPr>
              <a:xfrm>
                <a:off x="7008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6"/>
              <p:cNvSpPr/>
              <p:nvPr/>
            </p:nvSpPr>
            <p:spPr>
              <a:xfrm>
                <a:off x="71917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6"/>
              <p:cNvSpPr/>
              <p:nvPr/>
            </p:nvSpPr>
            <p:spPr>
              <a:xfrm>
                <a:off x="27958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6"/>
              <p:cNvSpPr/>
              <p:nvPr/>
            </p:nvSpPr>
            <p:spPr>
              <a:xfrm>
                <a:off x="29789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6"/>
              <p:cNvSpPr/>
              <p:nvPr/>
            </p:nvSpPr>
            <p:spPr>
              <a:xfrm>
                <a:off x="31620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6"/>
              <p:cNvSpPr/>
              <p:nvPr/>
            </p:nvSpPr>
            <p:spPr>
              <a:xfrm>
                <a:off x="33450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6"/>
              <p:cNvSpPr/>
              <p:nvPr/>
            </p:nvSpPr>
            <p:spPr>
              <a:xfrm>
                <a:off x="35281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6"/>
              <p:cNvSpPr/>
              <p:nvPr/>
            </p:nvSpPr>
            <p:spPr>
              <a:xfrm>
                <a:off x="37112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6"/>
              <p:cNvSpPr/>
              <p:nvPr/>
            </p:nvSpPr>
            <p:spPr>
              <a:xfrm>
                <a:off x="38942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6"/>
              <p:cNvSpPr/>
              <p:nvPr/>
            </p:nvSpPr>
            <p:spPr>
              <a:xfrm>
                <a:off x="40773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6"/>
              <p:cNvSpPr/>
              <p:nvPr/>
            </p:nvSpPr>
            <p:spPr>
              <a:xfrm>
                <a:off x="42604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6"/>
              <p:cNvSpPr/>
              <p:nvPr/>
            </p:nvSpPr>
            <p:spPr>
              <a:xfrm>
                <a:off x="44434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6"/>
              <p:cNvSpPr/>
              <p:nvPr/>
            </p:nvSpPr>
            <p:spPr>
              <a:xfrm>
                <a:off x="46265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6"/>
              <p:cNvSpPr/>
              <p:nvPr/>
            </p:nvSpPr>
            <p:spPr>
              <a:xfrm>
                <a:off x="48096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5" name="Google Shape;425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38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6" name="Google Shape;426;p6"/>
          <p:cNvGrpSpPr/>
          <p:nvPr/>
        </p:nvGrpSpPr>
        <p:grpSpPr>
          <a:xfrm>
            <a:off x="-59509" y="784790"/>
            <a:ext cx="328396" cy="3862147"/>
            <a:chOff x="-135709" y="784790"/>
            <a:chExt cx="328396" cy="3862147"/>
          </a:xfrm>
        </p:grpSpPr>
        <p:sp>
          <p:nvSpPr>
            <p:cNvPr id="427" name="Google Shape;427;p6"/>
            <p:cNvSpPr/>
            <p:nvPr/>
          </p:nvSpPr>
          <p:spPr>
            <a:xfrm>
              <a:off x="-135709" y="784790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6"/>
            <p:cNvSpPr/>
            <p:nvPr/>
          </p:nvSpPr>
          <p:spPr>
            <a:xfrm>
              <a:off x="-135709" y="1193832"/>
              <a:ext cx="328396" cy="180444"/>
            </a:xfrm>
            <a:custGeom>
              <a:avLst/>
              <a:gdLst/>
              <a:ahLst/>
              <a:cxnLst/>
              <a:rect l="l" t="t" r="r" b="b"/>
              <a:pathLst>
                <a:path w="10228" h="5620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6"/>
            <p:cNvSpPr/>
            <p:nvPr/>
          </p:nvSpPr>
          <p:spPr>
            <a:xfrm>
              <a:off x="-135709" y="1602843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1"/>
                  </a:lnTo>
                  <a:lnTo>
                    <a:pt x="7418" y="5621"/>
                  </a:lnTo>
                  <a:cubicBezTo>
                    <a:pt x="8966" y="5621"/>
                    <a:pt x="10216" y="4370"/>
                    <a:pt x="10228" y="2823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6"/>
            <p:cNvSpPr/>
            <p:nvPr/>
          </p:nvSpPr>
          <p:spPr>
            <a:xfrm>
              <a:off x="-135709" y="2011885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6"/>
            <p:cNvSpPr/>
            <p:nvPr/>
          </p:nvSpPr>
          <p:spPr>
            <a:xfrm>
              <a:off x="-135709" y="242166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47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6"/>
            <p:cNvSpPr/>
            <p:nvPr/>
          </p:nvSpPr>
          <p:spPr>
            <a:xfrm>
              <a:off x="-135709" y="2830709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6"/>
            <p:cNvSpPr/>
            <p:nvPr/>
          </p:nvSpPr>
          <p:spPr>
            <a:xfrm>
              <a:off x="-135709" y="323975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6"/>
            <p:cNvSpPr/>
            <p:nvPr/>
          </p:nvSpPr>
          <p:spPr>
            <a:xfrm>
              <a:off x="-135709" y="364876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59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6"/>
            <p:cNvSpPr/>
            <p:nvPr/>
          </p:nvSpPr>
          <p:spPr>
            <a:xfrm>
              <a:off x="-135709" y="4057804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6"/>
            <p:cNvSpPr/>
            <p:nvPr/>
          </p:nvSpPr>
          <p:spPr>
            <a:xfrm>
              <a:off x="-135709" y="446684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7" name="Google Shape;437;p6"/>
          <p:cNvGrpSpPr/>
          <p:nvPr/>
        </p:nvGrpSpPr>
        <p:grpSpPr>
          <a:xfrm rot="5400000">
            <a:off x="7789713" y="295309"/>
            <a:ext cx="396454" cy="872114"/>
            <a:chOff x="6535363" y="3556934"/>
            <a:chExt cx="396454" cy="872114"/>
          </a:xfrm>
        </p:grpSpPr>
        <p:sp>
          <p:nvSpPr>
            <p:cNvPr id="438" name="Google Shape;438;p6"/>
            <p:cNvSpPr/>
            <p:nvPr/>
          </p:nvSpPr>
          <p:spPr>
            <a:xfrm>
              <a:off x="6871745" y="3556934"/>
              <a:ext cx="60073" cy="57890"/>
            </a:xfrm>
            <a:custGeom>
              <a:avLst/>
              <a:gdLst/>
              <a:ahLst/>
              <a:cxnLst/>
              <a:rect l="l" t="t" r="r" b="b"/>
              <a:pathLst>
                <a:path w="1871" h="1803" extrusionOk="0">
                  <a:moveTo>
                    <a:pt x="924" y="1"/>
                  </a:moveTo>
                  <a:cubicBezTo>
                    <a:pt x="462" y="1"/>
                    <a:pt x="59" y="360"/>
                    <a:pt x="37" y="849"/>
                  </a:cubicBezTo>
                  <a:cubicBezTo>
                    <a:pt x="1" y="1337"/>
                    <a:pt x="382" y="1765"/>
                    <a:pt x="882" y="1801"/>
                  </a:cubicBezTo>
                  <a:cubicBezTo>
                    <a:pt x="897" y="1802"/>
                    <a:pt x="912" y="1802"/>
                    <a:pt x="927" y="1802"/>
                  </a:cubicBezTo>
                  <a:cubicBezTo>
                    <a:pt x="1418" y="1802"/>
                    <a:pt x="1811" y="1429"/>
                    <a:pt x="1834" y="944"/>
                  </a:cubicBezTo>
                  <a:cubicBezTo>
                    <a:pt x="1870" y="456"/>
                    <a:pt x="1489" y="27"/>
                    <a:pt x="989" y="3"/>
                  </a:cubicBezTo>
                  <a:cubicBezTo>
                    <a:pt x="967" y="2"/>
                    <a:pt x="945" y="1"/>
                    <a:pt x="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6"/>
            <p:cNvSpPr/>
            <p:nvPr/>
          </p:nvSpPr>
          <p:spPr>
            <a:xfrm>
              <a:off x="6871745" y="3760362"/>
              <a:ext cx="60073" cy="57858"/>
            </a:xfrm>
            <a:custGeom>
              <a:avLst/>
              <a:gdLst/>
              <a:ahLst/>
              <a:cxnLst/>
              <a:rect l="l" t="t" r="r" b="b"/>
              <a:pathLst>
                <a:path w="1871" h="1802" extrusionOk="0">
                  <a:moveTo>
                    <a:pt x="944" y="0"/>
                  </a:moveTo>
                  <a:cubicBezTo>
                    <a:pt x="474" y="0"/>
                    <a:pt x="60" y="362"/>
                    <a:pt x="37" y="847"/>
                  </a:cubicBezTo>
                  <a:cubicBezTo>
                    <a:pt x="1" y="1347"/>
                    <a:pt x="382" y="1775"/>
                    <a:pt x="882" y="1799"/>
                  </a:cubicBezTo>
                  <a:cubicBezTo>
                    <a:pt x="904" y="1801"/>
                    <a:pt x="925" y="1801"/>
                    <a:pt x="946" y="1801"/>
                  </a:cubicBezTo>
                  <a:cubicBezTo>
                    <a:pt x="1428" y="1801"/>
                    <a:pt x="1812" y="1421"/>
                    <a:pt x="1834" y="954"/>
                  </a:cubicBezTo>
                  <a:cubicBezTo>
                    <a:pt x="1870" y="466"/>
                    <a:pt x="1477" y="25"/>
                    <a:pt x="989" y="1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6"/>
            <p:cNvSpPr/>
            <p:nvPr/>
          </p:nvSpPr>
          <p:spPr>
            <a:xfrm>
              <a:off x="6871745" y="3964079"/>
              <a:ext cx="60073" cy="57858"/>
            </a:xfrm>
            <a:custGeom>
              <a:avLst/>
              <a:gdLst/>
              <a:ahLst/>
              <a:cxnLst/>
              <a:rect l="l" t="t" r="r" b="b"/>
              <a:pathLst>
                <a:path w="1871" h="1802" extrusionOk="0">
                  <a:moveTo>
                    <a:pt x="924" y="0"/>
                  </a:moveTo>
                  <a:cubicBezTo>
                    <a:pt x="462" y="0"/>
                    <a:pt x="59" y="359"/>
                    <a:pt x="37" y="848"/>
                  </a:cubicBezTo>
                  <a:cubicBezTo>
                    <a:pt x="1" y="1336"/>
                    <a:pt x="382" y="1765"/>
                    <a:pt x="882" y="1800"/>
                  </a:cubicBezTo>
                  <a:cubicBezTo>
                    <a:pt x="897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6"/>
            <p:cNvSpPr/>
            <p:nvPr/>
          </p:nvSpPr>
          <p:spPr>
            <a:xfrm>
              <a:off x="6871745" y="4167474"/>
              <a:ext cx="60073" cy="57858"/>
            </a:xfrm>
            <a:custGeom>
              <a:avLst/>
              <a:gdLst/>
              <a:ahLst/>
              <a:cxnLst/>
              <a:rect l="l" t="t" r="r" b="b"/>
              <a:pathLst>
                <a:path w="1871" h="1802" extrusionOk="0">
                  <a:moveTo>
                    <a:pt x="944" y="0"/>
                  </a:moveTo>
                  <a:cubicBezTo>
                    <a:pt x="474" y="0"/>
                    <a:pt x="60" y="362"/>
                    <a:pt x="37" y="847"/>
                  </a:cubicBezTo>
                  <a:cubicBezTo>
                    <a:pt x="1" y="1347"/>
                    <a:pt x="382" y="1776"/>
                    <a:pt x="882" y="1799"/>
                  </a:cubicBezTo>
                  <a:cubicBezTo>
                    <a:pt x="904" y="1801"/>
                    <a:pt x="925" y="1802"/>
                    <a:pt x="946" y="1802"/>
                  </a:cubicBezTo>
                  <a:cubicBezTo>
                    <a:pt x="1428" y="1802"/>
                    <a:pt x="1812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6"/>
            <p:cNvSpPr/>
            <p:nvPr/>
          </p:nvSpPr>
          <p:spPr>
            <a:xfrm>
              <a:off x="6871745" y="4371191"/>
              <a:ext cx="60073" cy="57858"/>
            </a:xfrm>
            <a:custGeom>
              <a:avLst/>
              <a:gdLst/>
              <a:ahLst/>
              <a:cxnLst/>
              <a:rect l="l" t="t" r="r" b="b"/>
              <a:pathLst>
                <a:path w="1871" h="1802" extrusionOk="0">
                  <a:moveTo>
                    <a:pt x="924" y="0"/>
                  </a:moveTo>
                  <a:cubicBezTo>
                    <a:pt x="462" y="0"/>
                    <a:pt x="59" y="359"/>
                    <a:pt x="37" y="848"/>
                  </a:cubicBezTo>
                  <a:cubicBezTo>
                    <a:pt x="1" y="1336"/>
                    <a:pt x="382" y="1765"/>
                    <a:pt x="882" y="1800"/>
                  </a:cubicBezTo>
                  <a:cubicBezTo>
                    <a:pt x="897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6"/>
            <p:cNvSpPr/>
            <p:nvPr/>
          </p:nvSpPr>
          <p:spPr>
            <a:xfrm>
              <a:off x="6703570" y="3556934"/>
              <a:ext cx="60041" cy="57890"/>
            </a:xfrm>
            <a:custGeom>
              <a:avLst/>
              <a:gdLst/>
              <a:ahLst/>
              <a:cxnLst/>
              <a:rect l="l" t="t" r="r" b="b"/>
              <a:pathLst>
                <a:path w="1870" h="1803" extrusionOk="0">
                  <a:moveTo>
                    <a:pt x="923" y="1"/>
                  </a:moveTo>
                  <a:cubicBezTo>
                    <a:pt x="462" y="1"/>
                    <a:pt x="59" y="360"/>
                    <a:pt x="36" y="849"/>
                  </a:cubicBezTo>
                  <a:cubicBezTo>
                    <a:pt x="0" y="1337"/>
                    <a:pt x="381" y="1765"/>
                    <a:pt x="881" y="1801"/>
                  </a:cubicBezTo>
                  <a:cubicBezTo>
                    <a:pt x="896" y="1802"/>
                    <a:pt x="911" y="1802"/>
                    <a:pt x="927" y="1802"/>
                  </a:cubicBezTo>
                  <a:cubicBezTo>
                    <a:pt x="1418" y="1802"/>
                    <a:pt x="1811" y="1429"/>
                    <a:pt x="1834" y="944"/>
                  </a:cubicBezTo>
                  <a:cubicBezTo>
                    <a:pt x="1869" y="456"/>
                    <a:pt x="1488" y="27"/>
                    <a:pt x="988" y="3"/>
                  </a:cubicBezTo>
                  <a:cubicBezTo>
                    <a:pt x="966" y="2"/>
                    <a:pt x="945" y="1"/>
                    <a:pt x="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6"/>
            <p:cNvSpPr/>
            <p:nvPr/>
          </p:nvSpPr>
          <p:spPr>
            <a:xfrm>
              <a:off x="6703570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3" y="1801"/>
                    <a:pt x="924" y="1801"/>
                    <a:pt x="946" y="1801"/>
                  </a:cubicBezTo>
                  <a:cubicBezTo>
                    <a:pt x="1428" y="1801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1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6"/>
            <p:cNvSpPr/>
            <p:nvPr/>
          </p:nvSpPr>
          <p:spPr>
            <a:xfrm>
              <a:off x="6703570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2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6"/>
            <p:cNvSpPr/>
            <p:nvPr/>
          </p:nvSpPr>
          <p:spPr>
            <a:xfrm>
              <a:off x="6703570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3" y="1801"/>
                    <a:pt x="924" y="1802"/>
                    <a:pt x="946" y="1802"/>
                  </a:cubicBezTo>
                  <a:cubicBezTo>
                    <a:pt x="1428" y="1802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2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6"/>
            <p:cNvSpPr/>
            <p:nvPr/>
          </p:nvSpPr>
          <p:spPr>
            <a:xfrm>
              <a:off x="6703570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3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6"/>
            <p:cNvSpPr/>
            <p:nvPr/>
          </p:nvSpPr>
          <p:spPr>
            <a:xfrm>
              <a:off x="6535363" y="3556934"/>
              <a:ext cx="60041" cy="57890"/>
            </a:xfrm>
            <a:custGeom>
              <a:avLst/>
              <a:gdLst/>
              <a:ahLst/>
              <a:cxnLst/>
              <a:rect l="l" t="t" r="r" b="b"/>
              <a:pathLst>
                <a:path w="1870" h="1803" extrusionOk="0">
                  <a:moveTo>
                    <a:pt x="923" y="1"/>
                  </a:moveTo>
                  <a:cubicBezTo>
                    <a:pt x="462" y="1"/>
                    <a:pt x="59" y="360"/>
                    <a:pt x="36" y="849"/>
                  </a:cubicBezTo>
                  <a:cubicBezTo>
                    <a:pt x="0" y="1337"/>
                    <a:pt x="381" y="1765"/>
                    <a:pt x="881" y="1801"/>
                  </a:cubicBezTo>
                  <a:cubicBezTo>
                    <a:pt x="896" y="1802"/>
                    <a:pt x="910" y="1802"/>
                    <a:pt x="925" y="1802"/>
                  </a:cubicBezTo>
                  <a:cubicBezTo>
                    <a:pt x="1395" y="1802"/>
                    <a:pt x="1811" y="1429"/>
                    <a:pt x="1834" y="944"/>
                  </a:cubicBezTo>
                  <a:cubicBezTo>
                    <a:pt x="1870" y="456"/>
                    <a:pt x="1489" y="27"/>
                    <a:pt x="989" y="3"/>
                  </a:cubicBezTo>
                  <a:cubicBezTo>
                    <a:pt x="967" y="2"/>
                    <a:pt x="945" y="1"/>
                    <a:pt x="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6"/>
            <p:cNvSpPr/>
            <p:nvPr/>
          </p:nvSpPr>
          <p:spPr>
            <a:xfrm>
              <a:off x="6535363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2" y="1801"/>
                    <a:pt x="923" y="1801"/>
                    <a:pt x="943" y="1801"/>
                  </a:cubicBezTo>
                  <a:cubicBezTo>
                    <a:pt x="1406" y="1801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1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6"/>
            <p:cNvSpPr/>
            <p:nvPr/>
          </p:nvSpPr>
          <p:spPr>
            <a:xfrm>
              <a:off x="6535363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6"/>
            <p:cNvSpPr/>
            <p:nvPr/>
          </p:nvSpPr>
          <p:spPr>
            <a:xfrm>
              <a:off x="6535363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2" y="1801"/>
                    <a:pt x="923" y="1802"/>
                    <a:pt x="943" y="1802"/>
                  </a:cubicBezTo>
                  <a:cubicBezTo>
                    <a:pt x="1406" y="1802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6"/>
            <p:cNvSpPr/>
            <p:nvPr/>
          </p:nvSpPr>
          <p:spPr>
            <a:xfrm>
              <a:off x="6535363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8"/>
          <p:cNvSpPr/>
          <p:nvPr/>
        </p:nvSpPr>
        <p:spPr>
          <a:xfrm>
            <a:off x="8585853" y="4080728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4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8"/>
          <p:cNvSpPr/>
          <p:nvPr/>
        </p:nvSpPr>
        <p:spPr>
          <a:xfrm>
            <a:off x="8585853" y="3164043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1"/>
                </a:lnTo>
                <a:cubicBezTo>
                  <a:pt x="16586" y="3192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8"/>
          <p:cNvSpPr/>
          <p:nvPr/>
        </p:nvSpPr>
        <p:spPr>
          <a:xfrm>
            <a:off x="8585853" y="2247743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8"/>
          <p:cNvSpPr/>
          <p:nvPr/>
        </p:nvSpPr>
        <p:spPr>
          <a:xfrm>
            <a:off x="8585853" y="13310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0"/>
                </a:lnTo>
                <a:cubicBezTo>
                  <a:pt x="16586" y="3191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8"/>
          <p:cNvSpPr/>
          <p:nvPr/>
        </p:nvSpPr>
        <p:spPr>
          <a:xfrm>
            <a:off x="8585853" y="4147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0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8"/>
                </a:lnTo>
                <a:cubicBezTo>
                  <a:pt x="16586" y="3179"/>
                  <a:pt x="13395" y="0"/>
                  <a:pt x="94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8"/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544" name="Google Shape;544;p8"/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545" name="Google Shape;545;p8"/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546" name="Google Shape;546;p8"/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547" name="Google Shape;547;p8"/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8" name="Google Shape;548;p8"/>
          <p:cNvGrpSpPr/>
          <p:nvPr/>
        </p:nvGrpSpPr>
        <p:grpSpPr>
          <a:xfrm>
            <a:off x="176201" y="216722"/>
            <a:ext cx="8474088" cy="4703620"/>
            <a:chOff x="176201" y="216722"/>
            <a:chExt cx="8474088" cy="4703620"/>
          </a:xfrm>
        </p:grpSpPr>
        <p:sp>
          <p:nvSpPr>
            <p:cNvPr id="549" name="Google Shape;549;p8"/>
            <p:cNvSpPr/>
            <p:nvPr/>
          </p:nvSpPr>
          <p:spPr>
            <a:xfrm>
              <a:off x="176210" y="216722"/>
              <a:ext cx="8474036" cy="4703620"/>
            </a:xfrm>
            <a:custGeom>
              <a:avLst/>
              <a:gdLst/>
              <a:ahLst/>
              <a:cxnLst/>
              <a:rect l="l" t="t" r="r" b="b"/>
              <a:pathLst>
                <a:path w="263927" h="146496" extrusionOk="0">
                  <a:moveTo>
                    <a:pt x="3680" y="1"/>
                  </a:moveTo>
                  <a:cubicBezTo>
                    <a:pt x="1644" y="108"/>
                    <a:pt x="1" y="1763"/>
                    <a:pt x="1" y="3787"/>
                  </a:cubicBezTo>
                  <a:lnTo>
                    <a:pt x="1" y="15777"/>
                  </a:lnTo>
                  <a:cubicBezTo>
                    <a:pt x="287" y="15717"/>
                    <a:pt x="572" y="15693"/>
                    <a:pt x="858" y="15693"/>
                  </a:cubicBezTo>
                  <a:cubicBezTo>
                    <a:pt x="899" y="15692"/>
                    <a:pt x="941" y="15692"/>
                    <a:pt x="982" y="15692"/>
                  </a:cubicBezTo>
                  <a:cubicBezTo>
                    <a:pt x="3560" y="15692"/>
                    <a:pt x="5764" y="17878"/>
                    <a:pt x="5799" y="20468"/>
                  </a:cubicBezTo>
                  <a:cubicBezTo>
                    <a:pt x="5823" y="23147"/>
                    <a:pt x="3656" y="25325"/>
                    <a:pt x="977" y="25325"/>
                  </a:cubicBezTo>
                  <a:cubicBezTo>
                    <a:pt x="644" y="25325"/>
                    <a:pt x="322" y="25302"/>
                    <a:pt x="1" y="25230"/>
                  </a:cubicBezTo>
                  <a:lnTo>
                    <a:pt x="1" y="28504"/>
                  </a:lnTo>
                  <a:cubicBezTo>
                    <a:pt x="287" y="28445"/>
                    <a:pt x="572" y="28409"/>
                    <a:pt x="858" y="28409"/>
                  </a:cubicBezTo>
                  <a:cubicBezTo>
                    <a:pt x="893" y="28408"/>
                    <a:pt x="928" y="28408"/>
                    <a:pt x="962" y="28408"/>
                  </a:cubicBezTo>
                  <a:cubicBezTo>
                    <a:pt x="3549" y="28408"/>
                    <a:pt x="5764" y="30587"/>
                    <a:pt x="5799" y="33184"/>
                  </a:cubicBezTo>
                  <a:cubicBezTo>
                    <a:pt x="5823" y="35862"/>
                    <a:pt x="3656" y="38053"/>
                    <a:pt x="977" y="38053"/>
                  </a:cubicBezTo>
                  <a:cubicBezTo>
                    <a:pt x="644" y="38053"/>
                    <a:pt x="322" y="38029"/>
                    <a:pt x="1" y="37946"/>
                  </a:cubicBezTo>
                  <a:lnTo>
                    <a:pt x="1" y="41220"/>
                  </a:lnTo>
                  <a:cubicBezTo>
                    <a:pt x="287" y="41161"/>
                    <a:pt x="572" y="41137"/>
                    <a:pt x="858" y="41137"/>
                  </a:cubicBezTo>
                  <a:cubicBezTo>
                    <a:pt x="893" y="41136"/>
                    <a:pt x="928" y="41136"/>
                    <a:pt x="962" y="41136"/>
                  </a:cubicBezTo>
                  <a:cubicBezTo>
                    <a:pt x="3549" y="41136"/>
                    <a:pt x="5764" y="43315"/>
                    <a:pt x="5799" y="45911"/>
                  </a:cubicBezTo>
                  <a:cubicBezTo>
                    <a:pt x="5823" y="48590"/>
                    <a:pt x="3656" y="50781"/>
                    <a:pt x="977" y="50781"/>
                  </a:cubicBezTo>
                  <a:cubicBezTo>
                    <a:pt x="644" y="50781"/>
                    <a:pt x="322" y="50745"/>
                    <a:pt x="1" y="50674"/>
                  </a:cubicBezTo>
                  <a:lnTo>
                    <a:pt x="1" y="53948"/>
                  </a:lnTo>
                  <a:cubicBezTo>
                    <a:pt x="287" y="53888"/>
                    <a:pt x="572" y="53865"/>
                    <a:pt x="858" y="53865"/>
                  </a:cubicBezTo>
                  <a:cubicBezTo>
                    <a:pt x="893" y="53864"/>
                    <a:pt x="928" y="53863"/>
                    <a:pt x="962" y="53863"/>
                  </a:cubicBezTo>
                  <a:cubicBezTo>
                    <a:pt x="3549" y="53863"/>
                    <a:pt x="5764" y="56043"/>
                    <a:pt x="5799" y="58639"/>
                  </a:cubicBezTo>
                  <a:cubicBezTo>
                    <a:pt x="5823" y="61318"/>
                    <a:pt x="3656" y="63509"/>
                    <a:pt x="977" y="63509"/>
                  </a:cubicBezTo>
                  <a:cubicBezTo>
                    <a:pt x="644" y="63509"/>
                    <a:pt x="322" y="63473"/>
                    <a:pt x="1" y="63402"/>
                  </a:cubicBezTo>
                  <a:lnTo>
                    <a:pt x="1" y="66676"/>
                  </a:lnTo>
                  <a:cubicBezTo>
                    <a:pt x="287" y="66616"/>
                    <a:pt x="572" y="66592"/>
                    <a:pt x="858" y="66592"/>
                  </a:cubicBezTo>
                  <a:cubicBezTo>
                    <a:pt x="893" y="66592"/>
                    <a:pt x="928" y="66591"/>
                    <a:pt x="962" y="66591"/>
                  </a:cubicBezTo>
                  <a:cubicBezTo>
                    <a:pt x="3549" y="66591"/>
                    <a:pt x="5764" y="68770"/>
                    <a:pt x="5799" y="71367"/>
                  </a:cubicBezTo>
                  <a:cubicBezTo>
                    <a:pt x="5823" y="74046"/>
                    <a:pt x="3656" y="76225"/>
                    <a:pt x="977" y="76225"/>
                  </a:cubicBezTo>
                  <a:cubicBezTo>
                    <a:pt x="644" y="76225"/>
                    <a:pt x="322" y="76201"/>
                    <a:pt x="1" y="76129"/>
                  </a:cubicBezTo>
                  <a:lnTo>
                    <a:pt x="1" y="79403"/>
                  </a:lnTo>
                  <a:cubicBezTo>
                    <a:pt x="287" y="79344"/>
                    <a:pt x="572" y="79308"/>
                    <a:pt x="858" y="79308"/>
                  </a:cubicBezTo>
                  <a:cubicBezTo>
                    <a:pt x="893" y="79307"/>
                    <a:pt x="928" y="79307"/>
                    <a:pt x="962" y="79307"/>
                  </a:cubicBezTo>
                  <a:cubicBezTo>
                    <a:pt x="3549" y="79307"/>
                    <a:pt x="5764" y="81486"/>
                    <a:pt x="5799" y="84095"/>
                  </a:cubicBezTo>
                  <a:cubicBezTo>
                    <a:pt x="5823" y="86773"/>
                    <a:pt x="3656" y="88952"/>
                    <a:pt x="977" y="88952"/>
                  </a:cubicBezTo>
                  <a:cubicBezTo>
                    <a:pt x="644" y="88952"/>
                    <a:pt x="322" y="88928"/>
                    <a:pt x="1" y="88857"/>
                  </a:cubicBezTo>
                  <a:lnTo>
                    <a:pt x="1" y="92131"/>
                  </a:lnTo>
                  <a:cubicBezTo>
                    <a:pt x="287" y="92072"/>
                    <a:pt x="572" y="92036"/>
                    <a:pt x="858" y="92036"/>
                  </a:cubicBezTo>
                  <a:cubicBezTo>
                    <a:pt x="893" y="92035"/>
                    <a:pt x="928" y="92035"/>
                    <a:pt x="962" y="92035"/>
                  </a:cubicBezTo>
                  <a:cubicBezTo>
                    <a:pt x="3549" y="92035"/>
                    <a:pt x="5764" y="94214"/>
                    <a:pt x="5799" y="96810"/>
                  </a:cubicBezTo>
                  <a:cubicBezTo>
                    <a:pt x="5823" y="99489"/>
                    <a:pt x="3656" y="101680"/>
                    <a:pt x="977" y="101680"/>
                  </a:cubicBezTo>
                  <a:cubicBezTo>
                    <a:pt x="644" y="101680"/>
                    <a:pt x="322" y="101656"/>
                    <a:pt x="1" y="101573"/>
                  </a:cubicBezTo>
                  <a:lnTo>
                    <a:pt x="1" y="104847"/>
                  </a:lnTo>
                  <a:cubicBezTo>
                    <a:pt x="287" y="104788"/>
                    <a:pt x="572" y="104764"/>
                    <a:pt x="858" y="104764"/>
                  </a:cubicBezTo>
                  <a:cubicBezTo>
                    <a:pt x="893" y="104763"/>
                    <a:pt x="928" y="104763"/>
                    <a:pt x="962" y="104763"/>
                  </a:cubicBezTo>
                  <a:cubicBezTo>
                    <a:pt x="3549" y="104763"/>
                    <a:pt x="5764" y="106942"/>
                    <a:pt x="5799" y="109538"/>
                  </a:cubicBezTo>
                  <a:cubicBezTo>
                    <a:pt x="5823" y="112217"/>
                    <a:pt x="3656" y="114408"/>
                    <a:pt x="977" y="114408"/>
                  </a:cubicBezTo>
                  <a:cubicBezTo>
                    <a:pt x="644" y="114408"/>
                    <a:pt x="322" y="114372"/>
                    <a:pt x="1" y="114301"/>
                  </a:cubicBezTo>
                  <a:lnTo>
                    <a:pt x="1" y="117575"/>
                  </a:lnTo>
                  <a:cubicBezTo>
                    <a:pt x="287" y="117515"/>
                    <a:pt x="572" y="117491"/>
                    <a:pt x="858" y="117491"/>
                  </a:cubicBezTo>
                  <a:cubicBezTo>
                    <a:pt x="893" y="117491"/>
                    <a:pt x="928" y="117490"/>
                    <a:pt x="962" y="117490"/>
                  </a:cubicBezTo>
                  <a:cubicBezTo>
                    <a:pt x="3549" y="117490"/>
                    <a:pt x="5764" y="119669"/>
                    <a:pt x="5799" y="122266"/>
                  </a:cubicBezTo>
                  <a:cubicBezTo>
                    <a:pt x="5823" y="124945"/>
                    <a:pt x="3656" y="127124"/>
                    <a:pt x="977" y="127124"/>
                  </a:cubicBezTo>
                  <a:cubicBezTo>
                    <a:pt x="644" y="127124"/>
                    <a:pt x="322" y="127100"/>
                    <a:pt x="1" y="127028"/>
                  </a:cubicBezTo>
                  <a:lnTo>
                    <a:pt x="1" y="130303"/>
                  </a:lnTo>
                  <a:cubicBezTo>
                    <a:pt x="287" y="130243"/>
                    <a:pt x="572" y="130207"/>
                    <a:pt x="858" y="130207"/>
                  </a:cubicBezTo>
                  <a:cubicBezTo>
                    <a:pt x="893" y="130207"/>
                    <a:pt x="928" y="130206"/>
                    <a:pt x="962" y="130206"/>
                  </a:cubicBezTo>
                  <a:cubicBezTo>
                    <a:pt x="3549" y="130206"/>
                    <a:pt x="5764" y="132385"/>
                    <a:pt x="5799" y="134994"/>
                  </a:cubicBezTo>
                  <a:cubicBezTo>
                    <a:pt x="5823" y="137673"/>
                    <a:pt x="3656" y="139851"/>
                    <a:pt x="977" y="139851"/>
                  </a:cubicBezTo>
                  <a:cubicBezTo>
                    <a:pt x="644" y="139851"/>
                    <a:pt x="322" y="139828"/>
                    <a:pt x="1" y="139756"/>
                  </a:cubicBezTo>
                  <a:lnTo>
                    <a:pt x="1" y="142816"/>
                  </a:lnTo>
                  <a:cubicBezTo>
                    <a:pt x="1" y="144840"/>
                    <a:pt x="1644" y="146495"/>
                    <a:pt x="3680" y="146495"/>
                  </a:cubicBezTo>
                  <a:lnTo>
                    <a:pt x="260248" y="146495"/>
                  </a:lnTo>
                  <a:cubicBezTo>
                    <a:pt x="262272" y="146495"/>
                    <a:pt x="263927" y="144852"/>
                    <a:pt x="263927" y="142816"/>
                  </a:cubicBezTo>
                  <a:lnTo>
                    <a:pt x="263927" y="3680"/>
                  </a:lnTo>
                  <a:cubicBezTo>
                    <a:pt x="263927" y="1656"/>
                    <a:pt x="262284" y="1"/>
                    <a:pt x="2602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0" name="Google Shape;550;p8"/>
            <p:cNvGrpSpPr/>
            <p:nvPr/>
          </p:nvGrpSpPr>
          <p:grpSpPr>
            <a:xfrm>
              <a:off x="176201" y="216730"/>
              <a:ext cx="8474088" cy="4700056"/>
              <a:chOff x="238125" y="874025"/>
              <a:chExt cx="7136675" cy="3958275"/>
            </a:xfrm>
          </p:grpSpPr>
          <p:sp>
            <p:nvSpPr>
              <p:cNvPr id="551" name="Google Shape;551;p8"/>
              <p:cNvSpPr/>
              <p:nvPr/>
            </p:nvSpPr>
            <p:spPr>
              <a:xfrm>
                <a:off x="26179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8"/>
              <p:cNvSpPr/>
              <p:nvPr/>
            </p:nvSpPr>
            <p:spPr>
              <a:xfrm>
                <a:off x="4211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8"/>
              <p:cNvSpPr/>
              <p:nvPr/>
            </p:nvSpPr>
            <p:spPr>
              <a:xfrm>
                <a:off x="604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8"/>
              <p:cNvSpPr/>
              <p:nvPr/>
            </p:nvSpPr>
            <p:spPr>
              <a:xfrm>
                <a:off x="7873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8"/>
              <p:cNvSpPr/>
              <p:nvPr/>
            </p:nvSpPr>
            <p:spPr>
              <a:xfrm>
                <a:off x="9703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8"/>
              <p:cNvSpPr/>
              <p:nvPr/>
            </p:nvSpPr>
            <p:spPr>
              <a:xfrm>
                <a:off x="1153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8"/>
              <p:cNvSpPr/>
              <p:nvPr/>
            </p:nvSpPr>
            <p:spPr>
              <a:xfrm>
                <a:off x="13365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8"/>
              <p:cNvSpPr/>
              <p:nvPr/>
            </p:nvSpPr>
            <p:spPr>
              <a:xfrm>
                <a:off x="1519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8"/>
              <p:cNvSpPr/>
              <p:nvPr/>
            </p:nvSpPr>
            <p:spPr>
              <a:xfrm>
                <a:off x="1702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8"/>
              <p:cNvSpPr/>
              <p:nvPr/>
            </p:nvSpPr>
            <p:spPr>
              <a:xfrm>
                <a:off x="18857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8"/>
              <p:cNvSpPr/>
              <p:nvPr/>
            </p:nvSpPr>
            <p:spPr>
              <a:xfrm>
                <a:off x="20687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8"/>
              <p:cNvSpPr/>
              <p:nvPr/>
            </p:nvSpPr>
            <p:spPr>
              <a:xfrm>
                <a:off x="22518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8"/>
              <p:cNvSpPr/>
              <p:nvPr/>
            </p:nvSpPr>
            <p:spPr>
              <a:xfrm>
                <a:off x="24349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8"/>
              <p:cNvSpPr/>
              <p:nvPr/>
            </p:nvSpPr>
            <p:spPr>
              <a:xfrm>
                <a:off x="238125" y="10696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8"/>
              <p:cNvSpPr/>
              <p:nvPr/>
            </p:nvSpPr>
            <p:spPr>
              <a:xfrm>
                <a:off x="238125" y="127007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8"/>
              <p:cNvSpPr/>
              <p:nvPr/>
            </p:nvSpPr>
            <p:spPr>
              <a:xfrm>
                <a:off x="393825" y="1470825"/>
                <a:ext cx="69755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021" h="1" fill="none" extrusionOk="0">
                    <a:moveTo>
                      <a:pt x="2790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8"/>
              <p:cNvSpPr/>
              <p:nvPr/>
            </p:nvSpPr>
            <p:spPr>
              <a:xfrm>
                <a:off x="343975" y="1671575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8"/>
              <p:cNvSpPr/>
              <p:nvPr/>
            </p:nvSpPr>
            <p:spPr>
              <a:xfrm>
                <a:off x="343975" y="1872350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8"/>
              <p:cNvSpPr/>
              <p:nvPr/>
            </p:nvSpPr>
            <p:spPr>
              <a:xfrm>
                <a:off x="388050" y="2072775"/>
                <a:ext cx="698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252" h="1" fill="none" extrusionOk="0">
                    <a:moveTo>
                      <a:pt x="279251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8"/>
              <p:cNvSpPr/>
              <p:nvPr/>
            </p:nvSpPr>
            <p:spPr>
              <a:xfrm>
                <a:off x="238125" y="22735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8"/>
              <p:cNvSpPr/>
              <p:nvPr/>
            </p:nvSpPr>
            <p:spPr>
              <a:xfrm>
                <a:off x="238125" y="3678225"/>
                <a:ext cx="7136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467" h="1" fill="none" extrusionOk="0">
                    <a:moveTo>
                      <a:pt x="285467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8"/>
              <p:cNvSpPr/>
              <p:nvPr/>
            </p:nvSpPr>
            <p:spPr>
              <a:xfrm>
                <a:off x="394475" y="2474300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8"/>
              <p:cNvSpPr/>
              <p:nvPr/>
            </p:nvSpPr>
            <p:spPr>
              <a:xfrm>
                <a:off x="238125" y="26747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8"/>
              <p:cNvSpPr/>
              <p:nvPr/>
            </p:nvSpPr>
            <p:spPr>
              <a:xfrm>
                <a:off x="373875" y="2875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8"/>
              <p:cNvSpPr/>
              <p:nvPr/>
            </p:nvSpPr>
            <p:spPr>
              <a:xfrm>
                <a:off x="373875" y="3076275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8"/>
              <p:cNvSpPr/>
              <p:nvPr/>
            </p:nvSpPr>
            <p:spPr>
              <a:xfrm>
                <a:off x="238125" y="32770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8"/>
              <p:cNvSpPr/>
              <p:nvPr/>
            </p:nvSpPr>
            <p:spPr>
              <a:xfrm>
                <a:off x="394475" y="3477475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8"/>
              <p:cNvSpPr/>
              <p:nvPr/>
            </p:nvSpPr>
            <p:spPr>
              <a:xfrm>
                <a:off x="383850" y="3885750"/>
                <a:ext cx="698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420" h="1" fill="none" extrusionOk="0">
                    <a:moveTo>
                      <a:pt x="2794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8"/>
              <p:cNvSpPr/>
              <p:nvPr/>
            </p:nvSpPr>
            <p:spPr>
              <a:xfrm>
                <a:off x="373875" y="4086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8"/>
              <p:cNvSpPr/>
              <p:nvPr/>
            </p:nvSpPr>
            <p:spPr>
              <a:xfrm>
                <a:off x="335925" y="4287275"/>
                <a:ext cx="70334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1337" fill="none" extrusionOk="0">
                    <a:moveTo>
                      <a:pt x="281336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8"/>
              <p:cNvSpPr/>
              <p:nvPr/>
            </p:nvSpPr>
            <p:spPr>
              <a:xfrm>
                <a:off x="389650" y="4487700"/>
                <a:ext cx="69797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188" h="1" fill="none" extrusionOk="0">
                    <a:moveTo>
                      <a:pt x="279187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8"/>
              <p:cNvSpPr/>
              <p:nvPr/>
            </p:nvSpPr>
            <p:spPr>
              <a:xfrm>
                <a:off x="238125" y="46884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8"/>
              <p:cNvSpPr/>
              <p:nvPr/>
            </p:nvSpPr>
            <p:spPr>
              <a:xfrm>
                <a:off x="49949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158331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8"/>
              <p:cNvSpPr/>
              <p:nvPr/>
            </p:nvSpPr>
            <p:spPr>
              <a:xfrm>
                <a:off x="51780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8"/>
              <p:cNvSpPr/>
              <p:nvPr/>
            </p:nvSpPr>
            <p:spPr>
              <a:xfrm>
                <a:off x="53610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8"/>
              <p:cNvSpPr/>
              <p:nvPr/>
            </p:nvSpPr>
            <p:spPr>
              <a:xfrm>
                <a:off x="55441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8"/>
              <p:cNvSpPr/>
              <p:nvPr/>
            </p:nvSpPr>
            <p:spPr>
              <a:xfrm>
                <a:off x="57272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8"/>
              <p:cNvSpPr/>
              <p:nvPr/>
            </p:nvSpPr>
            <p:spPr>
              <a:xfrm>
                <a:off x="5910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8"/>
              <p:cNvSpPr/>
              <p:nvPr/>
            </p:nvSpPr>
            <p:spPr>
              <a:xfrm>
                <a:off x="60933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8"/>
              <p:cNvSpPr/>
              <p:nvPr/>
            </p:nvSpPr>
            <p:spPr>
              <a:xfrm>
                <a:off x="62764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8"/>
              <p:cNvSpPr/>
              <p:nvPr/>
            </p:nvSpPr>
            <p:spPr>
              <a:xfrm>
                <a:off x="6459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8"/>
              <p:cNvSpPr/>
              <p:nvPr/>
            </p:nvSpPr>
            <p:spPr>
              <a:xfrm>
                <a:off x="66425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8"/>
              <p:cNvSpPr/>
              <p:nvPr/>
            </p:nvSpPr>
            <p:spPr>
              <a:xfrm>
                <a:off x="6825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8"/>
              <p:cNvSpPr/>
              <p:nvPr/>
            </p:nvSpPr>
            <p:spPr>
              <a:xfrm>
                <a:off x="7008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8"/>
              <p:cNvSpPr/>
              <p:nvPr/>
            </p:nvSpPr>
            <p:spPr>
              <a:xfrm>
                <a:off x="71917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8"/>
              <p:cNvSpPr/>
              <p:nvPr/>
            </p:nvSpPr>
            <p:spPr>
              <a:xfrm>
                <a:off x="27958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8"/>
              <p:cNvSpPr/>
              <p:nvPr/>
            </p:nvSpPr>
            <p:spPr>
              <a:xfrm>
                <a:off x="29789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8"/>
              <p:cNvSpPr/>
              <p:nvPr/>
            </p:nvSpPr>
            <p:spPr>
              <a:xfrm>
                <a:off x="31620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8"/>
              <p:cNvSpPr/>
              <p:nvPr/>
            </p:nvSpPr>
            <p:spPr>
              <a:xfrm>
                <a:off x="33450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8"/>
              <p:cNvSpPr/>
              <p:nvPr/>
            </p:nvSpPr>
            <p:spPr>
              <a:xfrm>
                <a:off x="35281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8"/>
              <p:cNvSpPr/>
              <p:nvPr/>
            </p:nvSpPr>
            <p:spPr>
              <a:xfrm>
                <a:off x="37112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8"/>
              <p:cNvSpPr/>
              <p:nvPr/>
            </p:nvSpPr>
            <p:spPr>
              <a:xfrm>
                <a:off x="38942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8"/>
              <p:cNvSpPr/>
              <p:nvPr/>
            </p:nvSpPr>
            <p:spPr>
              <a:xfrm>
                <a:off x="40773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8"/>
              <p:cNvSpPr/>
              <p:nvPr/>
            </p:nvSpPr>
            <p:spPr>
              <a:xfrm>
                <a:off x="42604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8"/>
              <p:cNvSpPr/>
              <p:nvPr/>
            </p:nvSpPr>
            <p:spPr>
              <a:xfrm>
                <a:off x="44434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8"/>
              <p:cNvSpPr/>
              <p:nvPr/>
            </p:nvSpPr>
            <p:spPr>
              <a:xfrm>
                <a:off x="46265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8"/>
              <p:cNvSpPr/>
              <p:nvPr/>
            </p:nvSpPr>
            <p:spPr>
              <a:xfrm>
                <a:off x="48096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08" name="Google Shape;608;p8"/>
          <p:cNvSpPr txBox="1">
            <a:spLocks noGrp="1"/>
          </p:cNvSpPr>
          <p:nvPr>
            <p:ph type="title"/>
          </p:nvPr>
        </p:nvSpPr>
        <p:spPr>
          <a:xfrm>
            <a:off x="1657600" y="1133550"/>
            <a:ext cx="5511300" cy="28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609" name="Google Shape;609;p8"/>
          <p:cNvGrpSpPr/>
          <p:nvPr/>
        </p:nvGrpSpPr>
        <p:grpSpPr>
          <a:xfrm>
            <a:off x="-59509" y="784790"/>
            <a:ext cx="328396" cy="3862147"/>
            <a:chOff x="-135709" y="784790"/>
            <a:chExt cx="328396" cy="3862147"/>
          </a:xfrm>
        </p:grpSpPr>
        <p:sp>
          <p:nvSpPr>
            <p:cNvPr id="610" name="Google Shape;610;p8"/>
            <p:cNvSpPr/>
            <p:nvPr/>
          </p:nvSpPr>
          <p:spPr>
            <a:xfrm>
              <a:off x="-135709" y="784790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8"/>
            <p:cNvSpPr/>
            <p:nvPr/>
          </p:nvSpPr>
          <p:spPr>
            <a:xfrm>
              <a:off x="-135709" y="1193832"/>
              <a:ext cx="328396" cy="180444"/>
            </a:xfrm>
            <a:custGeom>
              <a:avLst/>
              <a:gdLst/>
              <a:ahLst/>
              <a:cxnLst/>
              <a:rect l="l" t="t" r="r" b="b"/>
              <a:pathLst>
                <a:path w="10228" h="5620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8"/>
            <p:cNvSpPr/>
            <p:nvPr/>
          </p:nvSpPr>
          <p:spPr>
            <a:xfrm>
              <a:off x="-135709" y="1602843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1"/>
                  </a:lnTo>
                  <a:lnTo>
                    <a:pt x="7418" y="5621"/>
                  </a:lnTo>
                  <a:cubicBezTo>
                    <a:pt x="8966" y="5621"/>
                    <a:pt x="10216" y="4370"/>
                    <a:pt x="10228" y="2823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8"/>
            <p:cNvSpPr/>
            <p:nvPr/>
          </p:nvSpPr>
          <p:spPr>
            <a:xfrm>
              <a:off x="-135709" y="2011885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8"/>
            <p:cNvSpPr/>
            <p:nvPr/>
          </p:nvSpPr>
          <p:spPr>
            <a:xfrm>
              <a:off x="-135709" y="242166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47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8"/>
            <p:cNvSpPr/>
            <p:nvPr/>
          </p:nvSpPr>
          <p:spPr>
            <a:xfrm>
              <a:off x="-135709" y="2830709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8"/>
            <p:cNvSpPr/>
            <p:nvPr/>
          </p:nvSpPr>
          <p:spPr>
            <a:xfrm>
              <a:off x="-135709" y="323975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8"/>
            <p:cNvSpPr/>
            <p:nvPr/>
          </p:nvSpPr>
          <p:spPr>
            <a:xfrm>
              <a:off x="-135709" y="364876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59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8"/>
            <p:cNvSpPr/>
            <p:nvPr/>
          </p:nvSpPr>
          <p:spPr>
            <a:xfrm>
              <a:off x="-135709" y="4057804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8"/>
            <p:cNvSpPr/>
            <p:nvPr/>
          </p:nvSpPr>
          <p:spPr>
            <a:xfrm>
              <a:off x="-135709" y="446684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0" name="Google Shape;620;p8"/>
          <p:cNvSpPr/>
          <p:nvPr/>
        </p:nvSpPr>
        <p:spPr>
          <a:xfrm>
            <a:off x="1758995" y="443457"/>
            <a:ext cx="240100" cy="419388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8"/>
          <p:cNvSpPr/>
          <p:nvPr/>
        </p:nvSpPr>
        <p:spPr>
          <a:xfrm>
            <a:off x="1228015" y="443457"/>
            <a:ext cx="240485" cy="419388"/>
          </a:xfrm>
          <a:custGeom>
            <a:avLst/>
            <a:gdLst/>
            <a:ahLst/>
            <a:cxnLst/>
            <a:rect l="l" t="t" r="r" b="b"/>
            <a:pathLst>
              <a:path w="7490" h="13062" extrusionOk="0">
                <a:moveTo>
                  <a:pt x="1" y="0"/>
                </a:moveTo>
                <a:lnTo>
                  <a:pt x="1" y="13061"/>
                </a:lnTo>
                <a:lnTo>
                  <a:pt x="7490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8"/>
          <p:cNvSpPr/>
          <p:nvPr/>
        </p:nvSpPr>
        <p:spPr>
          <a:xfrm>
            <a:off x="719992" y="443457"/>
            <a:ext cx="240485" cy="419388"/>
          </a:xfrm>
          <a:custGeom>
            <a:avLst/>
            <a:gdLst/>
            <a:ahLst/>
            <a:cxnLst/>
            <a:rect l="l" t="t" r="r" b="b"/>
            <a:pathLst>
              <a:path w="7490" h="13062" extrusionOk="0">
                <a:moveTo>
                  <a:pt x="1" y="0"/>
                </a:moveTo>
                <a:lnTo>
                  <a:pt x="1" y="13061"/>
                </a:lnTo>
                <a:lnTo>
                  <a:pt x="7490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8"/>
          <p:cNvSpPr/>
          <p:nvPr/>
        </p:nvSpPr>
        <p:spPr>
          <a:xfrm rot="10800000" flipH="1">
            <a:off x="5758850" y="2047775"/>
            <a:ext cx="2213400" cy="1959850"/>
          </a:xfrm>
          <a:custGeom>
            <a:avLst/>
            <a:gdLst/>
            <a:ahLst/>
            <a:cxnLst/>
            <a:rect l="l" t="t" r="r" b="b"/>
            <a:pathLst>
              <a:path w="88536" h="78394" extrusionOk="0">
                <a:moveTo>
                  <a:pt x="33419" y="0"/>
                </a:moveTo>
                <a:cubicBezTo>
                  <a:pt x="21486" y="0"/>
                  <a:pt x="9535" y="4228"/>
                  <a:pt x="1" y="12755"/>
                </a:cubicBezTo>
                <a:lnTo>
                  <a:pt x="917" y="13779"/>
                </a:lnTo>
                <a:cubicBezTo>
                  <a:pt x="10196" y="5490"/>
                  <a:pt x="21819" y="1379"/>
                  <a:pt x="33424" y="1379"/>
                </a:cubicBezTo>
                <a:cubicBezTo>
                  <a:pt x="45958" y="1379"/>
                  <a:pt x="58471" y="6175"/>
                  <a:pt x="67985" y="15684"/>
                </a:cubicBezTo>
                <a:cubicBezTo>
                  <a:pt x="84535" y="32245"/>
                  <a:pt x="87023" y="58284"/>
                  <a:pt x="73915" y="77620"/>
                </a:cubicBezTo>
                <a:lnTo>
                  <a:pt x="75058" y="78394"/>
                </a:lnTo>
                <a:cubicBezTo>
                  <a:pt x="88536" y="58510"/>
                  <a:pt x="85976" y="31721"/>
                  <a:pt x="68962" y="14719"/>
                </a:cubicBezTo>
                <a:cubicBezTo>
                  <a:pt x="59185" y="4937"/>
                  <a:pt x="46313" y="0"/>
                  <a:pt x="334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8"/>
          <p:cNvSpPr/>
          <p:nvPr/>
        </p:nvSpPr>
        <p:spPr>
          <a:xfrm rot="10800000" flipH="1">
            <a:off x="5920475" y="3712850"/>
            <a:ext cx="297675" cy="297100"/>
          </a:xfrm>
          <a:custGeom>
            <a:avLst/>
            <a:gdLst/>
            <a:ahLst/>
            <a:cxnLst/>
            <a:rect l="l" t="t" r="r" b="b"/>
            <a:pathLst>
              <a:path w="11907" h="11884" extrusionOk="0">
                <a:moveTo>
                  <a:pt x="5954" y="1"/>
                </a:moveTo>
                <a:cubicBezTo>
                  <a:pt x="2656" y="1"/>
                  <a:pt x="1" y="2656"/>
                  <a:pt x="1" y="5942"/>
                </a:cubicBezTo>
                <a:cubicBezTo>
                  <a:pt x="1" y="9216"/>
                  <a:pt x="2656" y="11883"/>
                  <a:pt x="5954" y="11883"/>
                </a:cubicBezTo>
                <a:cubicBezTo>
                  <a:pt x="9240" y="11883"/>
                  <a:pt x="11907" y="9216"/>
                  <a:pt x="11883" y="5942"/>
                </a:cubicBezTo>
                <a:cubicBezTo>
                  <a:pt x="11883" y="2668"/>
                  <a:pt x="9240" y="1"/>
                  <a:pt x="595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8"/>
          <p:cNvSpPr/>
          <p:nvPr/>
        </p:nvSpPr>
        <p:spPr>
          <a:xfrm flipH="1">
            <a:off x="7568296" y="4510579"/>
            <a:ext cx="725597" cy="185838"/>
          </a:xfrm>
          <a:custGeom>
            <a:avLst/>
            <a:gdLst/>
            <a:ahLst/>
            <a:cxnLst/>
            <a:rect l="l" t="t" r="r" b="b"/>
            <a:pathLst>
              <a:path w="22599" h="5788" extrusionOk="0">
                <a:moveTo>
                  <a:pt x="0" y="1"/>
                </a:moveTo>
                <a:lnTo>
                  <a:pt x="0" y="5787"/>
                </a:lnTo>
                <a:lnTo>
                  <a:pt x="22598" y="5787"/>
                </a:lnTo>
                <a:lnTo>
                  <a:pt x="2259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6" name="Google Shape;626;p8"/>
          <p:cNvGrpSpPr/>
          <p:nvPr/>
        </p:nvGrpSpPr>
        <p:grpSpPr>
          <a:xfrm flipH="1">
            <a:off x="7732871" y="4158104"/>
            <a:ext cx="396454" cy="464970"/>
            <a:chOff x="6535363" y="3964079"/>
            <a:chExt cx="396454" cy="464970"/>
          </a:xfrm>
        </p:grpSpPr>
        <p:sp>
          <p:nvSpPr>
            <p:cNvPr id="627" name="Google Shape;627;p8"/>
            <p:cNvSpPr/>
            <p:nvPr/>
          </p:nvSpPr>
          <p:spPr>
            <a:xfrm>
              <a:off x="6871745" y="3964079"/>
              <a:ext cx="60073" cy="57858"/>
            </a:xfrm>
            <a:custGeom>
              <a:avLst/>
              <a:gdLst/>
              <a:ahLst/>
              <a:cxnLst/>
              <a:rect l="l" t="t" r="r" b="b"/>
              <a:pathLst>
                <a:path w="1871" h="1802" extrusionOk="0">
                  <a:moveTo>
                    <a:pt x="924" y="0"/>
                  </a:moveTo>
                  <a:cubicBezTo>
                    <a:pt x="462" y="0"/>
                    <a:pt x="59" y="359"/>
                    <a:pt x="37" y="848"/>
                  </a:cubicBezTo>
                  <a:cubicBezTo>
                    <a:pt x="1" y="1336"/>
                    <a:pt x="382" y="1765"/>
                    <a:pt x="882" y="1800"/>
                  </a:cubicBezTo>
                  <a:cubicBezTo>
                    <a:pt x="897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8"/>
            <p:cNvSpPr/>
            <p:nvPr/>
          </p:nvSpPr>
          <p:spPr>
            <a:xfrm>
              <a:off x="6871745" y="4167474"/>
              <a:ext cx="60073" cy="57858"/>
            </a:xfrm>
            <a:custGeom>
              <a:avLst/>
              <a:gdLst/>
              <a:ahLst/>
              <a:cxnLst/>
              <a:rect l="l" t="t" r="r" b="b"/>
              <a:pathLst>
                <a:path w="1871" h="1802" extrusionOk="0">
                  <a:moveTo>
                    <a:pt x="944" y="0"/>
                  </a:moveTo>
                  <a:cubicBezTo>
                    <a:pt x="474" y="0"/>
                    <a:pt x="60" y="362"/>
                    <a:pt x="37" y="847"/>
                  </a:cubicBezTo>
                  <a:cubicBezTo>
                    <a:pt x="1" y="1347"/>
                    <a:pt x="382" y="1776"/>
                    <a:pt x="882" y="1799"/>
                  </a:cubicBezTo>
                  <a:cubicBezTo>
                    <a:pt x="904" y="1801"/>
                    <a:pt x="925" y="1802"/>
                    <a:pt x="946" y="1802"/>
                  </a:cubicBezTo>
                  <a:cubicBezTo>
                    <a:pt x="1428" y="1802"/>
                    <a:pt x="1812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8"/>
            <p:cNvSpPr/>
            <p:nvPr/>
          </p:nvSpPr>
          <p:spPr>
            <a:xfrm>
              <a:off x="6871745" y="4371191"/>
              <a:ext cx="60073" cy="57858"/>
            </a:xfrm>
            <a:custGeom>
              <a:avLst/>
              <a:gdLst/>
              <a:ahLst/>
              <a:cxnLst/>
              <a:rect l="l" t="t" r="r" b="b"/>
              <a:pathLst>
                <a:path w="1871" h="1802" extrusionOk="0">
                  <a:moveTo>
                    <a:pt x="924" y="0"/>
                  </a:moveTo>
                  <a:cubicBezTo>
                    <a:pt x="462" y="0"/>
                    <a:pt x="59" y="359"/>
                    <a:pt x="37" y="848"/>
                  </a:cubicBezTo>
                  <a:cubicBezTo>
                    <a:pt x="1" y="1336"/>
                    <a:pt x="382" y="1765"/>
                    <a:pt x="882" y="1800"/>
                  </a:cubicBezTo>
                  <a:cubicBezTo>
                    <a:pt x="897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8"/>
            <p:cNvSpPr/>
            <p:nvPr/>
          </p:nvSpPr>
          <p:spPr>
            <a:xfrm>
              <a:off x="6703570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2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8"/>
            <p:cNvSpPr/>
            <p:nvPr/>
          </p:nvSpPr>
          <p:spPr>
            <a:xfrm>
              <a:off x="6703570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3" y="1801"/>
                    <a:pt x="924" y="1802"/>
                    <a:pt x="946" y="1802"/>
                  </a:cubicBezTo>
                  <a:cubicBezTo>
                    <a:pt x="1428" y="1802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2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8"/>
            <p:cNvSpPr/>
            <p:nvPr/>
          </p:nvSpPr>
          <p:spPr>
            <a:xfrm>
              <a:off x="6703570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3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8"/>
            <p:cNvSpPr/>
            <p:nvPr/>
          </p:nvSpPr>
          <p:spPr>
            <a:xfrm>
              <a:off x="6535363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8"/>
            <p:cNvSpPr/>
            <p:nvPr/>
          </p:nvSpPr>
          <p:spPr>
            <a:xfrm>
              <a:off x="6535363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2" y="1801"/>
                    <a:pt x="923" y="1802"/>
                    <a:pt x="943" y="1802"/>
                  </a:cubicBezTo>
                  <a:cubicBezTo>
                    <a:pt x="1406" y="1802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8"/>
            <p:cNvSpPr/>
            <p:nvPr/>
          </p:nvSpPr>
          <p:spPr>
            <a:xfrm>
              <a:off x="6535363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9"/>
          <p:cNvSpPr/>
          <p:nvPr/>
        </p:nvSpPr>
        <p:spPr>
          <a:xfrm>
            <a:off x="8585853" y="4080728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4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9"/>
          <p:cNvSpPr/>
          <p:nvPr/>
        </p:nvSpPr>
        <p:spPr>
          <a:xfrm>
            <a:off x="8585853" y="3164043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1"/>
                </a:lnTo>
                <a:cubicBezTo>
                  <a:pt x="16586" y="3192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9"/>
          <p:cNvSpPr/>
          <p:nvPr/>
        </p:nvSpPr>
        <p:spPr>
          <a:xfrm>
            <a:off x="8585853" y="2247743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9"/>
          <p:cNvSpPr/>
          <p:nvPr/>
        </p:nvSpPr>
        <p:spPr>
          <a:xfrm>
            <a:off x="8585853" y="13310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0"/>
                </a:lnTo>
                <a:cubicBezTo>
                  <a:pt x="16586" y="3191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9"/>
          <p:cNvSpPr/>
          <p:nvPr/>
        </p:nvSpPr>
        <p:spPr>
          <a:xfrm>
            <a:off x="8585853" y="4147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0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8"/>
                </a:lnTo>
                <a:cubicBezTo>
                  <a:pt x="16586" y="3179"/>
                  <a:pt x="13395" y="0"/>
                  <a:pt x="94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9"/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643" name="Google Shape;643;p9"/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644" name="Google Shape;644;p9"/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645" name="Google Shape;645;p9"/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646" name="Google Shape;646;p9"/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7" name="Google Shape;647;p9"/>
          <p:cNvGrpSpPr/>
          <p:nvPr/>
        </p:nvGrpSpPr>
        <p:grpSpPr>
          <a:xfrm>
            <a:off x="176201" y="216722"/>
            <a:ext cx="8474088" cy="4703620"/>
            <a:chOff x="176201" y="216722"/>
            <a:chExt cx="8474088" cy="4703620"/>
          </a:xfrm>
        </p:grpSpPr>
        <p:sp>
          <p:nvSpPr>
            <p:cNvPr id="648" name="Google Shape;648;p9"/>
            <p:cNvSpPr/>
            <p:nvPr/>
          </p:nvSpPr>
          <p:spPr>
            <a:xfrm>
              <a:off x="176210" y="216722"/>
              <a:ext cx="8474036" cy="4703620"/>
            </a:xfrm>
            <a:custGeom>
              <a:avLst/>
              <a:gdLst/>
              <a:ahLst/>
              <a:cxnLst/>
              <a:rect l="l" t="t" r="r" b="b"/>
              <a:pathLst>
                <a:path w="263927" h="146496" extrusionOk="0">
                  <a:moveTo>
                    <a:pt x="3680" y="1"/>
                  </a:moveTo>
                  <a:cubicBezTo>
                    <a:pt x="1644" y="108"/>
                    <a:pt x="1" y="1763"/>
                    <a:pt x="1" y="3787"/>
                  </a:cubicBezTo>
                  <a:lnTo>
                    <a:pt x="1" y="15777"/>
                  </a:lnTo>
                  <a:cubicBezTo>
                    <a:pt x="287" y="15717"/>
                    <a:pt x="572" y="15693"/>
                    <a:pt x="858" y="15693"/>
                  </a:cubicBezTo>
                  <a:cubicBezTo>
                    <a:pt x="899" y="15692"/>
                    <a:pt x="941" y="15692"/>
                    <a:pt x="982" y="15692"/>
                  </a:cubicBezTo>
                  <a:cubicBezTo>
                    <a:pt x="3560" y="15692"/>
                    <a:pt x="5764" y="17878"/>
                    <a:pt x="5799" y="20468"/>
                  </a:cubicBezTo>
                  <a:cubicBezTo>
                    <a:pt x="5823" y="23147"/>
                    <a:pt x="3656" y="25325"/>
                    <a:pt x="977" y="25325"/>
                  </a:cubicBezTo>
                  <a:cubicBezTo>
                    <a:pt x="644" y="25325"/>
                    <a:pt x="322" y="25302"/>
                    <a:pt x="1" y="25230"/>
                  </a:cubicBezTo>
                  <a:lnTo>
                    <a:pt x="1" y="28504"/>
                  </a:lnTo>
                  <a:cubicBezTo>
                    <a:pt x="287" y="28445"/>
                    <a:pt x="572" y="28409"/>
                    <a:pt x="858" y="28409"/>
                  </a:cubicBezTo>
                  <a:cubicBezTo>
                    <a:pt x="893" y="28408"/>
                    <a:pt x="928" y="28408"/>
                    <a:pt x="962" y="28408"/>
                  </a:cubicBezTo>
                  <a:cubicBezTo>
                    <a:pt x="3549" y="28408"/>
                    <a:pt x="5764" y="30587"/>
                    <a:pt x="5799" y="33184"/>
                  </a:cubicBezTo>
                  <a:cubicBezTo>
                    <a:pt x="5823" y="35862"/>
                    <a:pt x="3656" y="38053"/>
                    <a:pt x="977" y="38053"/>
                  </a:cubicBezTo>
                  <a:cubicBezTo>
                    <a:pt x="644" y="38053"/>
                    <a:pt x="322" y="38029"/>
                    <a:pt x="1" y="37946"/>
                  </a:cubicBezTo>
                  <a:lnTo>
                    <a:pt x="1" y="41220"/>
                  </a:lnTo>
                  <a:cubicBezTo>
                    <a:pt x="287" y="41161"/>
                    <a:pt x="572" y="41137"/>
                    <a:pt x="858" y="41137"/>
                  </a:cubicBezTo>
                  <a:cubicBezTo>
                    <a:pt x="893" y="41136"/>
                    <a:pt x="928" y="41136"/>
                    <a:pt x="962" y="41136"/>
                  </a:cubicBezTo>
                  <a:cubicBezTo>
                    <a:pt x="3549" y="41136"/>
                    <a:pt x="5764" y="43315"/>
                    <a:pt x="5799" y="45911"/>
                  </a:cubicBezTo>
                  <a:cubicBezTo>
                    <a:pt x="5823" y="48590"/>
                    <a:pt x="3656" y="50781"/>
                    <a:pt x="977" y="50781"/>
                  </a:cubicBezTo>
                  <a:cubicBezTo>
                    <a:pt x="644" y="50781"/>
                    <a:pt x="322" y="50745"/>
                    <a:pt x="1" y="50674"/>
                  </a:cubicBezTo>
                  <a:lnTo>
                    <a:pt x="1" y="53948"/>
                  </a:lnTo>
                  <a:cubicBezTo>
                    <a:pt x="287" y="53888"/>
                    <a:pt x="572" y="53865"/>
                    <a:pt x="858" y="53865"/>
                  </a:cubicBezTo>
                  <a:cubicBezTo>
                    <a:pt x="893" y="53864"/>
                    <a:pt x="928" y="53863"/>
                    <a:pt x="962" y="53863"/>
                  </a:cubicBezTo>
                  <a:cubicBezTo>
                    <a:pt x="3549" y="53863"/>
                    <a:pt x="5764" y="56043"/>
                    <a:pt x="5799" y="58639"/>
                  </a:cubicBezTo>
                  <a:cubicBezTo>
                    <a:pt x="5823" y="61318"/>
                    <a:pt x="3656" y="63509"/>
                    <a:pt x="977" y="63509"/>
                  </a:cubicBezTo>
                  <a:cubicBezTo>
                    <a:pt x="644" y="63509"/>
                    <a:pt x="322" y="63473"/>
                    <a:pt x="1" y="63402"/>
                  </a:cubicBezTo>
                  <a:lnTo>
                    <a:pt x="1" y="66676"/>
                  </a:lnTo>
                  <a:cubicBezTo>
                    <a:pt x="287" y="66616"/>
                    <a:pt x="572" y="66592"/>
                    <a:pt x="858" y="66592"/>
                  </a:cubicBezTo>
                  <a:cubicBezTo>
                    <a:pt x="893" y="66592"/>
                    <a:pt x="928" y="66591"/>
                    <a:pt x="962" y="66591"/>
                  </a:cubicBezTo>
                  <a:cubicBezTo>
                    <a:pt x="3549" y="66591"/>
                    <a:pt x="5764" y="68770"/>
                    <a:pt x="5799" y="71367"/>
                  </a:cubicBezTo>
                  <a:cubicBezTo>
                    <a:pt x="5823" y="74046"/>
                    <a:pt x="3656" y="76225"/>
                    <a:pt x="977" y="76225"/>
                  </a:cubicBezTo>
                  <a:cubicBezTo>
                    <a:pt x="644" y="76225"/>
                    <a:pt x="322" y="76201"/>
                    <a:pt x="1" y="76129"/>
                  </a:cubicBezTo>
                  <a:lnTo>
                    <a:pt x="1" y="79403"/>
                  </a:lnTo>
                  <a:cubicBezTo>
                    <a:pt x="287" y="79344"/>
                    <a:pt x="572" y="79308"/>
                    <a:pt x="858" y="79308"/>
                  </a:cubicBezTo>
                  <a:cubicBezTo>
                    <a:pt x="893" y="79307"/>
                    <a:pt x="928" y="79307"/>
                    <a:pt x="962" y="79307"/>
                  </a:cubicBezTo>
                  <a:cubicBezTo>
                    <a:pt x="3549" y="79307"/>
                    <a:pt x="5764" y="81486"/>
                    <a:pt x="5799" y="84095"/>
                  </a:cubicBezTo>
                  <a:cubicBezTo>
                    <a:pt x="5823" y="86773"/>
                    <a:pt x="3656" y="88952"/>
                    <a:pt x="977" y="88952"/>
                  </a:cubicBezTo>
                  <a:cubicBezTo>
                    <a:pt x="644" y="88952"/>
                    <a:pt x="322" y="88928"/>
                    <a:pt x="1" y="88857"/>
                  </a:cubicBezTo>
                  <a:lnTo>
                    <a:pt x="1" y="92131"/>
                  </a:lnTo>
                  <a:cubicBezTo>
                    <a:pt x="287" y="92072"/>
                    <a:pt x="572" y="92036"/>
                    <a:pt x="858" y="92036"/>
                  </a:cubicBezTo>
                  <a:cubicBezTo>
                    <a:pt x="893" y="92035"/>
                    <a:pt x="928" y="92035"/>
                    <a:pt x="962" y="92035"/>
                  </a:cubicBezTo>
                  <a:cubicBezTo>
                    <a:pt x="3549" y="92035"/>
                    <a:pt x="5764" y="94214"/>
                    <a:pt x="5799" y="96810"/>
                  </a:cubicBezTo>
                  <a:cubicBezTo>
                    <a:pt x="5823" y="99489"/>
                    <a:pt x="3656" y="101680"/>
                    <a:pt x="977" y="101680"/>
                  </a:cubicBezTo>
                  <a:cubicBezTo>
                    <a:pt x="644" y="101680"/>
                    <a:pt x="322" y="101656"/>
                    <a:pt x="1" y="101573"/>
                  </a:cubicBezTo>
                  <a:lnTo>
                    <a:pt x="1" y="104847"/>
                  </a:lnTo>
                  <a:cubicBezTo>
                    <a:pt x="287" y="104788"/>
                    <a:pt x="572" y="104764"/>
                    <a:pt x="858" y="104764"/>
                  </a:cubicBezTo>
                  <a:cubicBezTo>
                    <a:pt x="893" y="104763"/>
                    <a:pt x="928" y="104763"/>
                    <a:pt x="962" y="104763"/>
                  </a:cubicBezTo>
                  <a:cubicBezTo>
                    <a:pt x="3549" y="104763"/>
                    <a:pt x="5764" y="106942"/>
                    <a:pt x="5799" y="109538"/>
                  </a:cubicBezTo>
                  <a:cubicBezTo>
                    <a:pt x="5823" y="112217"/>
                    <a:pt x="3656" y="114408"/>
                    <a:pt x="977" y="114408"/>
                  </a:cubicBezTo>
                  <a:cubicBezTo>
                    <a:pt x="644" y="114408"/>
                    <a:pt x="322" y="114372"/>
                    <a:pt x="1" y="114301"/>
                  </a:cubicBezTo>
                  <a:lnTo>
                    <a:pt x="1" y="117575"/>
                  </a:lnTo>
                  <a:cubicBezTo>
                    <a:pt x="287" y="117515"/>
                    <a:pt x="572" y="117491"/>
                    <a:pt x="858" y="117491"/>
                  </a:cubicBezTo>
                  <a:cubicBezTo>
                    <a:pt x="893" y="117491"/>
                    <a:pt x="928" y="117490"/>
                    <a:pt x="962" y="117490"/>
                  </a:cubicBezTo>
                  <a:cubicBezTo>
                    <a:pt x="3549" y="117490"/>
                    <a:pt x="5764" y="119669"/>
                    <a:pt x="5799" y="122266"/>
                  </a:cubicBezTo>
                  <a:cubicBezTo>
                    <a:pt x="5823" y="124945"/>
                    <a:pt x="3656" y="127124"/>
                    <a:pt x="977" y="127124"/>
                  </a:cubicBezTo>
                  <a:cubicBezTo>
                    <a:pt x="644" y="127124"/>
                    <a:pt x="322" y="127100"/>
                    <a:pt x="1" y="127028"/>
                  </a:cubicBezTo>
                  <a:lnTo>
                    <a:pt x="1" y="130303"/>
                  </a:lnTo>
                  <a:cubicBezTo>
                    <a:pt x="287" y="130243"/>
                    <a:pt x="572" y="130207"/>
                    <a:pt x="858" y="130207"/>
                  </a:cubicBezTo>
                  <a:cubicBezTo>
                    <a:pt x="893" y="130207"/>
                    <a:pt x="928" y="130206"/>
                    <a:pt x="962" y="130206"/>
                  </a:cubicBezTo>
                  <a:cubicBezTo>
                    <a:pt x="3549" y="130206"/>
                    <a:pt x="5764" y="132385"/>
                    <a:pt x="5799" y="134994"/>
                  </a:cubicBezTo>
                  <a:cubicBezTo>
                    <a:pt x="5823" y="137673"/>
                    <a:pt x="3656" y="139851"/>
                    <a:pt x="977" y="139851"/>
                  </a:cubicBezTo>
                  <a:cubicBezTo>
                    <a:pt x="644" y="139851"/>
                    <a:pt x="322" y="139828"/>
                    <a:pt x="1" y="139756"/>
                  </a:cubicBezTo>
                  <a:lnTo>
                    <a:pt x="1" y="142816"/>
                  </a:lnTo>
                  <a:cubicBezTo>
                    <a:pt x="1" y="144840"/>
                    <a:pt x="1644" y="146495"/>
                    <a:pt x="3680" y="146495"/>
                  </a:cubicBezTo>
                  <a:lnTo>
                    <a:pt x="260248" y="146495"/>
                  </a:lnTo>
                  <a:cubicBezTo>
                    <a:pt x="262272" y="146495"/>
                    <a:pt x="263927" y="144852"/>
                    <a:pt x="263927" y="142816"/>
                  </a:cubicBezTo>
                  <a:lnTo>
                    <a:pt x="263927" y="3680"/>
                  </a:lnTo>
                  <a:cubicBezTo>
                    <a:pt x="263927" y="1656"/>
                    <a:pt x="262284" y="1"/>
                    <a:pt x="2602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9" name="Google Shape;649;p9"/>
            <p:cNvGrpSpPr/>
            <p:nvPr/>
          </p:nvGrpSpPr>
          <p:grpSpPr>
            <a:xfrm>
              <a:off x="176201" y="216730"/>
              <a:ext cx="8474088" cy="4700056"/>
              <a:chOff x="238125" y="874025"/>
              <a:chExt cx="7136675" cy="3958275"/>
            </a:xfrm>
          </p:grpSpPr>
          <p:sp>
            <p:nvSpPr>
              <p:cNvPr id="650" name="Google Shape;650;p9"/>
              <p:cNvSpPr/>
              <p:nvPr/>
            </p:nvSpPr>
            <p:spPr>
              <a:xfrm>
                <a:off x="26179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9"/>
              <p:cNvSpPr/>
              <p:nvPr/>
            </p:nvSpPr>
            <p:spPr>
              <a:xfrm>
                <a:off x="4211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9"/>
              <p:cNvSpPr/>
              <p:nvPr/>
            </p:nvSpPr>
            <p:spPr>
              <a:xfrm>
                <a:off x="604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9"/>
              <p:cNvSpPr/>
              <p:nvPr/>
            </p:nvSpPr>
            <p:spPr>
              <a:xfrm>
                <a:off x="7873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9"/>
              <p:cNvSpPr/>
              <p:nvPr/>
            </p:nvSpPr>
            <p:spPr>
              <a:xfrm>
                <a:off x="9703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9"/>
              <p:cNvSpPr/>
              <p:nvPr/>
            </p:nvSpPr>
            <p:spPr>
              <a:xfrm>
                <a:off x="1153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9"/>
              <p:cNvSpPr/>
              <p:nvPr/>
            </p:nvSpPr>
            <p:spPr>
              <a:xfrm>
                <a:off x="13365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9"/>
              <p:cNvSpPr/>
              <p:nvPr/>
            </p:nvSpPr>
            <p:spPr>
              <a:xfrm>
                <a:off x="1519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9"/>
              <p:cNvSpPr/>
              <p:nvPr/>
            </p:nvSpPr>
            <p:spPr>
              <a:xfrm>
                <a:off x="1702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9"/>
              <p:cNvSpPr/>
              <p:nvPr/>
            </p:nvSpPr>
            <p:spPr>
              <a:xfrm>
                <a:off x="18857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9"/>
              <p:cNvSpPr/>
              <p:nvPr/>
            </p:nvSpPr>
            <p:spPr>
              <a:xfrm>
                <a:off x="20687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9"/>
              <p:cNvSpPr/>
              <p:nvPr/>
            </p:nvSpPr>
            <p:spPr>
              <a:xfrm>
                <a:off x="22518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9"/>
              <p:cNvSpPr/>
              <p:nvPr/>
            </p:nvSpPr>
            <p:spPr>
              <a:xfrm>
                <a:off x="24349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9"/>
              <p:cNvSpPr/>
              <p:nvPr/>
            </p:nvSpPr>
            <p:spPr>
              <a:xfrm>
                <a:off x="238125" y="10696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9"/>
              <p:cNvSpPr/>
              <p:nvPr/>
            </p:nvSpPr>
            <p:spPr>
              <a:xfrm>
                <a:off x="238125" y="127007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9"/>
              <p:cNvSpPr/>
              <p:nvPr/>
            </p:nvSpPr>
            <p:spPr>
              <a:xfrm>
                <a:off x="393825" y="1470825"/>
                <a:ext cx="69755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021" h="1" fill="none" extrusionOk="0">
                    <a:moveTo>
                      <a:pt x="2790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9"/>
              <p:cNvSpPr/>
              <p:nvPr/>
            </p:nvSpPr>
            <p:spPr>
              <a:xfrm>
                <a:off x="343975" y="1671575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9"/>
              <p:cNvSpPr/>
              <p:nvPr/>
            </p:nvSpPr>
            <p:spPr>
              <a:xfrm>
                <a:off x="343975" y="1872350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9"/>
              <p:cNvSpPr/>
              <p:nvPr/>
            </p:nvSpPr>
            <p:spPr>
              <a:xfrm>
                <a:off x="388050" y="2072775"/>
                <a:ext cx="698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252" h="1" fill="none" extrusionOk="0">
                    <a:moveTo>
                      <a:pt x="279251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9"/>
              <p:cNvSpPr/>
              <p:nvPr/>
            </p:nvSpPr>
            <p:spPr>
              <a:xfrm>
                <a:off x="238125" y="22735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9"/>
              <p:cNvSpPr/>
              <p:nvPr/>
            </p:nvSpPr>
            <p:spPr>
              <a:xfrm>
                <a:off x="238125" y="3678225"/>
                <a:ext cx="7136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467" h="1" fill="none" extrusionOk="0">
                    <a:moveTo>
                      <a:pt x="285467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9"/>
              <p:cNvSpPr/>
              <p:nvPr/>
            </p:nvSpPr>
            <p:spPr>
              <a:xfrm>
                <a:off x="394475" y="2474300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9"/>
              <p:cNvSpPr/>
              <p:nvPr/>
            </p:nvSpPr>
            <p:spPr>
              <a:xfrm>
                <a:off x="238125" y="26747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9"/>
              <p:cNvSpPr/>
              <p:nvPr/>
            </p:nvSpPr>
            <p:spPr>
              <a:xfrm>
                <a:off x="373875" y="2875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9"/>
              <p:cNvSpPr/>
              <p:nvPr/>
            </p:nvSpPr>
            <p:spPr>
              <a:xfrm>
                <a:off x="373875" y="3076275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9"/>
              <p:cNvSpPr/>
              <p:nvPr/>
            </p:nvSpPr>
            <p:spPr>
              <a:xfrm>
                <a:off x="238125" y="32770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9"/>
              <p:cNvSpPr/>
              <p:nvPr/>
            </p:nvSpPr>
            <p:spPr>
              <a:xfrm>
                <a:off x="394475" y="3477475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9"/>
              <p:cNvSpPr/>
              <p:nvPr/>
            </p:nvSpPr>
            <p:spPr>
              <a:xfrm>
                <a:off x="383850" y="3885750"/>
                <a:ext cx="698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420" h="1" fill="none" extrusionOk="0">
                    <a:moveTo>
                      <a:pt x="2794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9"/>
              <p:cNvSpPr/>
              <p:nvPr/>
            </p:nvSpPr>
            <p:spPr>
              <a:xfrm>
                <a:off x="373875" y="4086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9"/>
              <p:cNvSpPr/>
              <p:nvPr/>
            </p:nvSpPr>
            <p:spPr>
              <a:xfrm>
                <a:off x="335925" y="4287275"/>
                <a:ext cx="70334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1337" fill="none" extrusionOk="0">
                    <a:moveTo>
                      <a:pt x="281336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9"/>
              <p:cNvSpPr/>
              <p:nvPr/>
            </p:nvSpPr>
            <p:spPr>
              <a:xfrm>
                <a:off x="389650" y="4487700"/>
                <a:ext cx="69797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188" h="1" fill="none" extrusionOk="0">
                    <a:moveTo>
                      <a:pt x="279187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9"/>
              <p:cNvSpPr/>
              <p:nvPr/>
            </p:nvSpPr>
            <p:spPr>
              <a:xfrm>
                <a:off x="238125" y="46884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9"/>
              <p:cNvSpPr/>
              <p:nvPr/>
            </p:nvSpPr>
            <p:spPr>
              <a:xfrm>
                <a:off x="49949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158331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9"/>
              <p:cNvSpPr/>
              <p:nvPr/>
            </p:nvSpPr>
            <p:spPr>
              <a:xfrm>
                <a:off x="51780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9"/>
              <p:cNvSpPr/>
              <p:nvPr/>
            </p:nvSpPr>
            <p:spPr>
              <a:xfrm>
                <a:off x="53610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9"/>
              <p:cNvSpPr/>
              <p:nvPr/>
            </p:nvSpPr>
            <p:spPr>
              <a:xfrm>
                <a:off x="55441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9"/>
              <p:cNvSpPr/>
              <p:nvPr/>
            </p:nvSpPr>
            <p:spPr>
              <a:xfrm>
                <a:off x="57272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9"/>
              <p:cNvSpPr/>
              <p:nvPr/>
            </p:nvSpPr>
            <p:spPr>
              <a:xfrm>
                <a:off x="5910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9"/>
              <p:cNvSpPr/>
              <p:nvPr/>
            </p:nvSpPr>
            <p:spPr>
              <a:xfrm>
                <a:off x="60933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9"/>
              <p:cNvSpPr/>
              <p:nvPr/>
            </p:nvSpPr>
            <p:spPr>
              <a:xfrm>
                <a:off x="62764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9"/>
              <p:cNvSpPr/>
              <p:nvPr/>
            </p:nvSpPr>
            <p:spPr>
              <a:xfrm>
                <a:off x="6459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9"/>
              <p:cNvSpPr/>
              <p:nvPr/>
            </p:nvSpPr>
            <p:spPr>
              <a:xfrm>
                <a:off x="66425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9"/>
              <p:cNvSpPr/>
              <p:nvPr/>
            </p:nvSpPr>
            <p:spPr>
              <a:xfrm>
                <a:off x="6825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9"/>
              <p:cNvSpPr/>
              <p:nvPr/>
            </p:nvSpPr>
            <p:spPr>
              <a:xfrm>
                <a:off x="7008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9"/>
              <p:cNvSpPr/>
              <p:nvPr/>
            </p:nvSpPr>
            <p:spPr>
              <a:xfrm>
                <a:off x="71917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9"/>
              <p:cNvSpPr/>
              <p:nvPr/>
            </p:nvSpPr>
            <p:spPr>
              <a:xfrm>
                <a:off x="27958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9"/>
              <p:cNvSpPr/>
              <p:nvPr/>
            </p:nvSpPr>
            <p:spPr>
              <a:xfrm>
                <a:off x="29789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9"/>
              <p:cNvSpPr/>
              <p:nvPr/>
            </p:nvSpPr>
            <p:spPr>
              <a:xfrm>
                <a:off x="31620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9"/>
              <p:cNvSpPr/>
              <p:nvPr/>
            </p:nvSpPr>
            <p:spPr>
              <a:xfrm>
                <a:off x="33450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9"/>
              <p:cNvSpPr/>
              <p:nvPr/>
            </p:nvSpPr>
            <p:spPr>
              <a:xfrm>
                <a:off x="35281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9"/>
              <p:cNvSpPr/>
              <p:nvPr/>
            </p:nvSpPr>
            <p:spPr>
              <a:xfrm>
                <a:off x="37112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9"/>
              <p:cNvSpPr/>
              <p:nvPr/>
            </p:nvSpPr>
            <p:spPr>
              <a:xfrm>
                <a:off x="38942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9"/>
              <p:cNvSpPr/>
              <p:nvPr/>
            </p:nvSpPr>
            <p:spPr>
              <a:xfrm>
                <a:off x="40773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9"/>
              <p:cNvSpPr/>
              <p:nvPr/>
            </p:nvSpPr>
            <p:spPr>
              <a:xfrm>
                <a:off x="42604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9"/>
              <p:cNvSpPr/>
              <p:nvPr/>
            </p:nvSpPr>
            <p:spPr>
              <a:xfrm>
                <a:off x="44434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9"/>
              <p:cNvSpPr/>
              <p:nvPr/>
            </p:nvSpPr>
            <p:spPr>
              <a:xfrm>
                <a:off x="46265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9"/>
              <p:cNvSpPr/>
              <p:nvPr/>
            </p:nvSpPr>
            <p:spPr>
              <a:xfrm>
                <a:off x="48096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07" name="Google Shape;707;p9"/>
          <p:cNvSpPr txBox="1">
            <a:spLocks noGrp="1"/>
          </p:cNvSpPr>
          <p:nvPr>
            <p:ph type="title"/>
          </p:nvPr>
        </p:nvSpPr>
        <p:spPr>
          <a:xfrm>
            <a:off x="2838084" y="1321438"/>
            <a:ext cx="3150300" cy="11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08" name="Google Shape;708;p9"/>
          <p:cNvSpPr txBox="1">
            <a:spLocks noGrp="1"/>
          </p:cNvSpPr>
          <p:nvPr>
            <p:ph type="subTitle" idx="1"/>
          </p:nvPr>
        </p:nvSpPr>
        <p:spPr>
          <a:xfrm>
            <a:off x="2838125" y="2337363"/>
            <a:ext cx="3150300" cy="14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709" name="Google Shape;709;p9"/>
          <p:cNvGrpSpPr/>
          <p:nvPr/>
        </p:nvGrpSpPr>
        <p:grpSpPr>
          <a:xfrm>
            <a:off x="-59509" y="784790"/>
            <a:ext cx="328396" cy="3862147"/>
            <a:chOff x="-135709" y="784790"/>
            <a:chExt cx="328396" cy="3862147"/>
          </a:xfrm>
        </p:grpSpPr>
        <p:sp>
          <p:nvSpPr>
            <p:cNvPr id="710" name="Google Shape;710;p9"/>
            <p:cNvSpPr/>
            <p:nvPr/>
          </p:nvSpPr>
          <p:spPr>
            <a:xfrm>
              <a:off x="-135709" y="784790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-135709" y="1193832"/>
              <a:ext cx="328396" cy="180444"/>
            </a:xfrm>
            <a:custGeom>
              <a:avLst/>
              <a:gdLst/>
              <a:ahLst/>
              <a:cxnLst/>
              <a:rect l="l" t="t" r="r" b="b"/>
              <a:pathLst>
                <a:path w="10228" h="5620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9"/>
            <p:cNvSpPr/>
            <p:nvPr/>
          </p:nvSpPr>
          <p:spPr>
            <a:xfrm>
              <a:off x="-135709" y="1602843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1"/>
                  </a:lnTo>
                  <a:lnTo>
                    <a:pt x="7418" y="5621"/>
                  </a:lnTo>
                  <a:cubicBezTo>
                    <a:pt x="8966" y="5621"/>
                    <a:pt x="10216" y="4370"/>
                    <a:pt x="10228" y="2823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9"/>
            <p:cNvSpPr/>
            <p:nvPr/>
          </p:nvSpPr>
          <p:spPr>
            <a:xfrm>
              <a:off x="-135709" y="2011885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9"/>
            <p:cNvSpPr/>
            <p:nvPr/>
          </p:nvSpPr>
          <p:spPr>
            <a:xfrm>
              <a:off x="-135709" y="242166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47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9"/>
            <p:cNvSpPr/>
            <p:nvPr/>
          </p:nvSpPr>
          <p:spPr>
            <a:xfrm>
              <a:off x="-135709" y="2830709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9"/>
            <p:cNvSpPr/>
            <p:nvPr/>
          </p:nvSpPr>
          <p:spPr>
            <a:xfrm>
              <a:off x="-135709" y="323975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9"/>
            <p:cNvSpPr/>
            <p:nvPr/>
          </p:nvSpPr>
          <p:spPr>
            <a:xfrm>
              <a:off x="-135709" y="364876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59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9"/>
            <p:cNvSpPr/>
            <p:nvPr/>
          </p:nvSpPr>
          <p:spPr>
            <a:xfrm>
              <a:off x="-135709" y="4057804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9"/>
            <p:cNvSpPr/>
            <p:nvPr/>
          </p:nvSpPr>
          <p:spPr>
            <a:xfrm>
              <a:off x="-135709" y="446684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0" name="Google Shape;720;p9"/>
          <p:cNvSpPr/>
          <p:nvPr/>
        </p:nvSpPr>
        <p:spPr>
          <a:xfrm>
            <a:off x="720000" y="3637817"/>
            <a:ext cx="333400" cy="963793"/>
          </a:xfrm>
          <a:custGeom>
            <a:avLst/>
            <a:gdLst/>
            <a:ahLst/>
            <a:cxnLst/>
            <a:rect l="l" t="t" r="r" b="b"/>
            <a:pathLst>
              <a:path w="13336" h="13336" extrusionOk="0">
                <a:moveTo>
                  <a:pt x="1" y="1"/>
                </a:moveTo>
                <a:lnTo>
                  <a:pt x="1" y="13336"/>
                </a:lnTo>
                <a:lnTo>
                  <a:pt x="13336" y="13336"/>
                </a:lnTo>
                <a:lnTo>
                  <a:pt x="1333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9"/>
          <p:cNvSpPr/>
          <p:nvPr/>
        </p:nvSpPr>
        <p:spPr>
          <a:xfrm rot="2532213">
            <a:off x="7033256" y="549271"/>
            <a:ext cx="1387469" cy="1387169"/>
          </a:xfrm>
          <a:custGeom>
            <a:avLst/>
            <a:gdLst/>
            <a:ahLst/>
            <a:cxnLst/>
            <a:rect l="l" t="t" r="r" b="b"/>
            <a:pathLst>
              <a:path w="55496" h="55484" extrusionOk="0">
                <a:moveTo>
                  <a:pt x="27730" y="0"/>
                </a:moveTo>
                <a:cubicBezTo>
                  <a:pt x="12407" y="0"/>
                  <a:pt x="1" y="12430"/>
                  <a:pt x="1" y="27742"/>
                </a:cubicBezTo>
                <a:lnTo>
                  <a:pt x="8073" y="27742"/>
                </a:lnTo>
                <a:cubicBezTo>
                  <a:pt x="8073" y="16871"/>
                  <a:pt x="16872" y="8085"/>
                  <a:pt x="27742" y="8085"/>
                </a:cubicBezTo>
                <a:cubicBezTo>
                  <a:pt x="38601" y="8085"/>
                  <a:pt x="47399" y="16871"/>
                  <a:pt x="47399" y="27742"/>
                </a:cubicBezTo>
                <a:cubicBezTo>
                  <a:pt x="47399" y="38612"/>
                  <a:pt x="38601" y="47399"/>
                  <a:pt x="27742" y="47399"/>
                </a:cubicBezTo>
                <a:lnTo>
                  <a:pt x="27742" y="55483"/>
                </a:lnTo>
                <a:cubicBezTo>
                  <a:pt x="43065" y="55483"/>
                  <a:pt x="55484" y="43053"/>
                  <a:pt x="55484" y="27742"/>
                </a:cubicBezTo>
                <a:cubicBezTo>
                  <a:pt x="55496" y="12407"/>
                  <a:pt x="43065" y="0"/>
                  <a:pt x="277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9"/>
          <p:cNvSpPr/>
          <p:nvPr/>
        </p:nvSpPr>
        <p:spPr>
          <a:xfrm rot="2532213">
            <a:off x="7398228" y="943376"/>
            <a:ext cx="656683" cy="598505"/>
          </a:xfrm>
          <a:custGeom>
            <a:avLst/>
            <a:gdLst/>
            <a:ahLst/>
            <a:cxnLst/>
            <a:rect l="l" t="t" r="r" b="b"/>
            <a:pathLst>
              <a:path w="26266" h="23939" extrusionOk="0">
                <a:moveTo>
                  <a:pt x="13133" y="1"/>
                </a:moveTo>
                <a:cubicBezTo>
                  <a:pt x="10070" y="1"/>
                  <a:pt x="7007" y="1171"/>
                  <a:pt x="4668" y="3510"/>
                </a:cubicBezTo>
                <a:cubicBezTo>
                  <a:pt x="1" y="8178"/>
                  <a:pt x="1" y="15762"/>
                  <a:pt x="4668" y="20429"/>
                </a:cubicBezTo>
                <a:cubicBezTo>
                  <a:pt x="7007" y="22769"/>
                  <a:pt x="10070" y="23938"/>
                  <a:pt x="13133" y="23938"/>
                </a:cubicBezTo>
                <a:cubicBezTo>
                  <a:pt x="16196" y="23938"/>
                  <a:pt x="19259" y="22769"/>
                  <a:pt x="21599" y="20429"/>
                </a:cubicBezTo>
                <a:cubicBezTo>
                  <a:pt x="26266" y="15762"/>
                  <a:pt x="26266" y="8178"/>
                  <a:pt x="21599" y="3510"/>
                </a:cubicBezTo>
                <a:cubicBezTo>
                  <a:pt x="19259" y="1171"/>
                  <a:pt x="16196" y="1"/>
                  <a:pt x="13133" y="1"/>
                </a:cubicBezTo>
                <a:close/>
              </a:path>
            </a:pathLst>
          </a:custGeom>
          <a:solidFill>
            <a:srgbClr val="21110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3" name="Google Shape;723;p9"/>
          <p:cNvGrpSpPr/>
          <p:nvPr/>
        </p:nvGrpSpPr>
        <p:grpSpPr>
          <a:xfrm>
            <a:off x="6405294" y="1113560"/>
            <a:ext cx="913818" cy="258606"/>
            <a:chOff x="6405294" y="1161348"/>
            <a:chExt cx="913818" cy="258606"/>
          </a:xfrm>
        </p:grpSpPr>
        <p:sp>
          <p:nvSpPr>
            <p:cNvPr id="724" name="Google Shape;724;p9"/>
            <p:cNvSpPr/>
            <p:nvPr/>
          </p:nvSpPr>
          <p:spPr>
            <a:xfrm rot="2532213">
              <a:off x="6774550" y="1199318"/>
              <a:ext cx="174459" cy="182484"/>
            </a:xfrm>
            <a:custGeom>
              <a:avLst/>
              <a:gdLst/>
              <a:ahLst/>
              <a:cxnLst/>
              <a:rect l="l" t="t" r="r" b="b"/>
              <a:pathLst>
                <a:path w="6978" h="7299" extrusionOk="0">
                  <a:moveTo>
                    <a:pt x="405" y="0"/>
                  </a:moveTo>
                  <a:lnTo>
                    <a:pt x="0" y="6894"/>
                  </a:lnTo>
                  <a:lnTo>
                    <a:pt x="6894" y="7299"/>
                  </a:lnTo>
                  <a:lnTo>
                    <a:pt x="6977" y="5715"/>
                  </a:lnTo>
                  <a:lnTo>
                    <a:pt x="1667" y="5418"/>
                  </a:lnTo>
                  <a:lnTo>
                    <a:pt x="1977" y="96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9"/>
            <p:cNvSpPr/>
            <p:nvPr/>
          </p:nvSpPr>
          <p:spPr>
            <a:xfrm rot="2532213">
              <a:off x="6939314" y="1201203"/>
              <a:ext cx="174459" cy="182209"/>
            </a:xfrm>
            <a:custGeom>
              <a:avLst/>
              <a:gdLst/>
              <a:ahLst/>
              <a:cxnLst/>
              <a:rect l="l" t="t" r="r" b="b"/>
              <a:pathLst>
                <a:path w="6978" h="7288" extrusionOk="0">
                  <a:moveTo>
                    <a:pt x="381" y="1"/>
                  </a:moveTo>
                  <a:lnTo>
                    <a:pt x="0" y="6882"/>
                  </a:lnTo>
                  <a:lnTo>
                    <a:pt x="6894" y="7287"/>
                  </a:lnTo>
                  <a:lnTo>
                    <a:pt x="6978" y="5716"/>
                  </a:lnTo>
                  <a:lnTo>
                    <a:pt x="1655" y="5418"/>
                  </a:lnTo>
                  <a:lnTo>
                    <a:pt x="1965" y="84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9"/>
            <p:cNvSpPr/>
            <p:nvPr/>
          </p:nvSpPr>
          <p:spPr>
            <a:xfrm rot="2532213">
              <a:off x="7105704" y="1202403"/>
              <a:ext cx="174759" cy="182509"/>
            </a:xfrm>
            <a:custGeom>
              <a:avLst/>
              <a:gdLst/>
              <a:ahLst/>
              <a:cxnLst/>
              <a:rect l="l" t="t" r="r" b="b"/>
              <a:pathLst>
                <a:path w="6990" h="7300" extrusionOk="0">
                  <a:moveTo>
                    <a:pt x="405" y="1"/>
                  </a:moveTo>
                  <a:lnTo>
                    <a:pt x="0" y="6894"/>
                  </a:lnTo>
                  <a:lnTo>
                    <a:pt x="6894" y="7299"/>
                  </a:lnTo>
                  <a:lnTo>
                    <a:pt x="6989" y="5728"/>
                  </a:lnTo>
                  <a:lnTo>
                    <a:pt x="1655" y="5418"/>
                  </a:lnTo>
                  <a:lnTo>
                    <a:pt x="1965" y="96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9"/>
            <p:cNvSpPr/>
            <p:nvPr/>
          </p:nvSpPr>
          <p:spPr>
            <a:xfrm rot="2532213">
              <a:off x="6443882" y="1196328"/>
              <a:ext cx="174459" cy="182209"/>
            </a:xfrm>
            <a:custGeom>
              <a:avLst/>
              <a:gdLst/>
              <a:ahLst/>
              <a:cxnLst/>
              <a:rect l="l" t="t" r="r" b="b"/>
              <a:pathLst>
                <a:path w="6978" h="7288" extrusionOk="0">
                  <a:moveTo>
                    <a:pt x="405" y="1"/>
                  </a:moveTo>
                  <a:lnTo>
                    <a:pt x="0" y="6895"/>
                  </a:lnTo>
                  <a:lnTo>
                    <a:pt x="6894" y="7288"/>
                  </a:lnTo>
                  <a:lnTo>
                    <a:pt x="6977" y="5728"/>
                  </a:lnTo>
                  <a:lnTo>
                    <a:pt x="1655" y="5418"/>
                  </a:lnTo>
                  <a:lnTo>
                    <a:pt x="1965" y="8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9"/>
            <p:cNvSpPr/>
            <p:nvPr/>
          </p:nvSpPr>
          <p:spPr>
            <a:xfrm rot="2532213">
              <a:off x="6608423" y="1197736"/>
              <a:ext cx="174459" cy="182484"/>
            </a:xfrm>
            <a:custGeom>
              <a:avLst/>
              <a:gdLst/>
              <a:ahLst/>
              <a:cxnLst/>
              <a:rect l="l" t="t" r="r" b="b"/>
              <a:pathLst>
                <a:path w="6978" h="7299" extrusionOk="0">
                  <a:moveTo>
                    <a:pt x="393" y="0"/>
                  </a:moveTo>
                  <a:lnTo>
                    <a:pt x="0" y="6894"/>
                  </a:lnTo>
                  <a:lnTo>
                    <a:pt x="6882" y="7299"/>
                  </a:lnTo>
                  <a:lnTo>
                    <a:pt x="6977" y="5739"/>
                  </a:lnTo>
                  <a:lnTo>
                    <a:pt x="1643" y="5418"/>
                  </a:lnTo>
                  <a:lnTo>
                    <a:pt x="1965" y="9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9" name="Google Shape;729;p9"/>
          <p:cNvGrpSpPr/>
          <p:nvPr/>
        </p:nvGrpSpPr>
        <p:grpSpPr>
          <a:xfrm>
            <a:off x="840725" y="3780192"/>
            <a:ext cx="308400" cy="679050"/>
            <a:chOff x="720000" y="3924450"/>
            <a:chExt cx="308400" cy="679050"/>
          </a:xfrm>
        </p:grpSpPr>
        <p:sp>
          <p:nvSpPr>
            <p:cNvPr id="730" name="Google Shape;730;p9"/>
            <p:cNvSpPr/>
            <p:nvPr/>
          </p:nvSpPr>
          <p:spPr>
            <a:xfrm>
              <a:off x="981950" y="3924450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32" y="1"/>
                  </a:moveTo>
                  <a:cubicBezTo>
                    <a:pt x="462" y="1"/>
                    <a:pt x="59" y="362"/>
                    <a:pt x="24" y="847"/>
                  </a:cubicBezTo>
                  <a:cubicBezTo>
                    <a:pt x="0" y="1347"/>
                    <a:pt x="369" y="1776"/>
                    <a:pt x="869" y="1799"/>
                  </a:cubicBezTo>
                  <a:cubicBezTo>
                    <a:pt x="891" y="1801"/>
                    <a:pt x="913" y="1802"/>
                    <a:pt x="934" y="1802"/>
                  </a:cubicBezTo>
                  <a:cubicBezTo>
                    <a:pt x="1417" y="1802"/>
                    <a:pt x="1810" y="1422"/>
                    <a:pt x="1822" y="954"/>
                  </a:cubicBezTo>
                  <a:cubicBezTo>
                    <a:pt x="1858" y="466"/>
                    <a:pt x="1477" y="37"/>
                    <a:pt x="976" y="2"/>
                  </a:cubicBezTo>
                  <a:cubicBezTo>
                    <a:pt x="962" y="1"/>
                    <a:pt x="947" y="1"/>
                    <a:pt x="9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9"/>
            <p:cNvSpPr/>
            <p:nvPr/>
          </p:nvSpPr>
          <p:spPr>
            <a:xfrm>
              <a:off x="981950" y="4083075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11" y="0"/>
                  </a:moveTo>
                  <a:cubicBezTo>
                    <a:pt x="451" y="0"/>
                    <a:pt x="58" y="359"/>
                    <a:pt x="24" y="848"/>
                  </a:cubicBezTo>
                  <a:cubicBezTo>
                    <a:pt x="0" y="1336"/>
                    <a:pt x="369" y="1765"/>
                    <a:pt x="869" y="1800"/>
                  </a:cubicBezTo>
                  <a:cubicBezTo>
                    <a:pt x="885" y="1801"/>
                    <a:pt x="900" y="1802"/>
                    <a:pt x="915" y="1802"/>
                  </a:cubicBezTo>
                  <a:cubicBezTo>
                    <a:pt x="1406" y="1802"/>
                    <a:pt x="1810" y="1429"/>
                    <a:pt x="1822" y="955"/>
                  </a:cubicBezTo>
                  <a:cubicBezTo>
                    <a:pt x="1858" y="455"/>
                    <a:pt x="1477" y="26"/>
                    <a:pt x="976" y="3"/>
                  </a:cubicBezTo>
                  <a:cubicBezTo>
                    <a:pt x="955" y="1"/>
                    <a:pt x="933" y="0"/>
                    <a:pt x="9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9"/>
            <p:cNvSpPr/>
            <p:nvPr/>
          </p:nvSpPr>
          <p:spPr>
            <a:xfrm>
              <a:off x="981950" y="4241450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32" y="1"/>
                  </a:moveTo>
                  <a:cubicBezTo>
                    <a:pt x="462" y="1"/>
                    <a:pt x="59" y="362"/>
                    <a:pt x="24" y="847"/>
                  </a:cubicBezTo>
                  <a:cubicBezTo>
                    <a:pt x="0" y="1347"/>
                    <a:pt x="369" y="1776"/>
                    <a:pt x="869" y="1800"/>
                  </a:cubicBezTo>
                  <a:cubicBezTo>
                    <a:pt x="891" y="1801"/>
                    <a:pt x="913" y="1802"/>
                    <a:pt x="934" y="1802"/>
                  </a:cubicBezTo>
                  <a:cubicBezTo>
                    <a:pt x="1417" y="1802"/>
                    <a:pt x="1810" y="1422"/>
                    <a:pt x="1822" y="954"/>
                  </a:cubicBezTo>
                  <a:cubicBezTo>
                    <a:pt x="1858" y="466"/>
                    <a:pt x="1477" y="37"/>
                    <a:pt x="976" y="2"/>
                  </a:cubicBezTo>
                  <a:cubicBezTo>
                    <a:pt x="962" y="1"/>
                    <a:pt x="947" y="1"/>
                    <a:pt x="9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9"/>
            <p:cNvSpPr/>
            <p:nvPr/>
          </p:nvSpPr>
          <p:spPr>
            <a:xfrm>
              <a:off x="981950" y="4400075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11" y="0"/>
                  </a:moveTo>
                  <a:cubicBezTo>
                    <a:pt x="451" y="0"/>
                    <a:pt x="58" y="359"/>
                    <a:pt x="24" y="848"/>
                  </a:cubicBezTo>
                  <a:cubicBezTo>
                    <a:pt x="0" y="1336"/>
                    <a:pt x="369" y="1765"/>
                    <a:pt x="869" y="1801"/>
                  </a:cubicBezTo>
                  <a:cubicBezTo>
                    <a:pt x="885" y="1801"/>
                    <a:pt x="900" y="1802"/>
                    <a:pt x="915" y="1802"/>
                  </a:cubicBezTo>
                  <a:cubicBezTo>
                    <a:pt x="1406" y="1802"/>
                    <a:pt x="1810" y="1429"/>
                    <a:pt x="1822" y="955"/>
                  </a:cubicBezTo>
                  <a:cubicBezTo>
                    <a:pt x="1858" y="455"/>
                    <a:pt x="1477" y="27"/>
                    <a:pt x="976" y="3"/>
                  </a:cubicBezTo>
                  <a:cubicBezTo>
                    <a:pt x="955" y="1"/>
                    <a:pt x="933" y="0"/>
                    <a:pt x="9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9"/>
            <p:cNvSpPr/>
            <p:nvPr/>
          </p:nvSpPr>
          <p:spPr>
            <a:xfrm>
              <a:off x="981950" y="4558450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32" y="1"/>
                  </a:moveTo>
                  <a:cubicBezTo>
                    <a:pt x="462" y="1"/>
                    <a:pt x="59" y="362"/>
                    <a:pt x="24" y="847"/>
                  </a:cubicBezTo>
                  <a:cubicBezTo>
                    <a:pt x="0" y="1347"/>
                    <a:pt x="369" y="1776"/>
                    <a:pt x="869" y="1800"/>
                  </a:cubicBezTo>
                  <a:cubicBezTo>
                    <a:pt x="891" y="1801"/>
                    <a:pt x="913" y="1802"/>
                    <a:pt x="934" y="1802"/>
                  </a:cubicBezTo>
                  <a:cubicBezTo>
                    <a:pt x="1417" y="1802"/>
                    <a:pt x="1810" y="1422"/>
                    <a:pt x="1822" y="954"/>
                  </a:cubicBezTo>
                  <a:cubicBezTo>
                    <a:pt x="1858" y="466"/>
                    <a:pt x="1477" y="38"/>
                    <a:pt x="976" y="2"/>
                  </a:cubicBezTo>
                  <a:cubicBezTo>
                    <a:pt x="962" y="1"/>
                    <a:pt x="947" y="1"/>
                    <a:pt x="9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9"/>
            <p:cNvSpPr/>
            <p:nvPr/>
          </p:nvSpPr>
          <p:spPr>
            <a:xfrm>
              <a:off x="850975" y="3924450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32" y="1"/>
                  </a:moveTo>
                  <a:cubicBezTo>
                    <a:pt x="463" y="1"/>
                    <a:pt x="59" y="362"/>
                    <a:pt x="24" y="847"/>
                  </a:cubicBezTo>
                  <a:cubicBezTo>
                    <a:pt x="0" y="1347"/>
                    <a:pt x="370" y="1776"/>
                    <a:pt x="870" y="1799"/>
                  </a:cubicBezTo>
                  <a:cubicBezTo>
                    <a:pt x="891" y="1801"/>
                    <a:pt x="913" y="1802"/>
                    <a:pt x="934" y="1802"/>
                  </a:cubicBezTo>
                  <a:cubicBezTo>
                    <a:pt x="1416" y="1802"/>
                    <a:pt x="1799" y="1422"/>
                    <a:pt x="1822" y="954"/>
                  </a:cubicBezTo>
                  <a:cubicBezTo>
                    <a:pt x="1858" y="466"/>
                    <a:pt x="1489" y="37"/>
                    <a:pt x="977" y="2"/>
                  </a:cubicBezTo>
                  <a:cubicBezTo>
                    <a:pt x="962" y="1"/>
                    <a:pt x="947" y="1"/>
                    <a:pt x="9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9"/>
            <p:cNvSpPr/>
            <p:nvPr/>
          </p:nvSpPr>
          <p:spPr>
            <a:xfrm>
              <a:off x="850975" y="4083075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12" y="0"/>
                  </a:moveTo>
                  <a:cubicBezTo>
                    <a:pt x="451" y="0"/>
                    <a:pt x="58" y="359"/>
                    <a:pt x="24" y="848"/>
                  </a:cubicBezTo>
                  <a:cubicBezTo>
                    <a:pt x="0" y="1336"/>
                    <a:pt x="370" y="1765"/>
                    <a:pt x="870" y="1800"/>
                  </a:cubicBezTo>
                  <a:cubicBezTo>
                    <a:pt x="885" y="1801"/>
                    <a:pt x="900" y="1802"/>
                    <a:pt x="915" y="1802"/>
                  </a:cubicBezTo>
                  <a:cubicBezTo>
                    <a:pt x="1406" y="1802"/>
                    <a:pt x="1799" y="1429"/>
                    <a:pt x="1822" y="955"/>
                  </a:cubicBezTo>
                  <a:cubicBezTo>
                    <a:pt x="1858" y="455"/>
                    <a:pt x="1489" y="26"/>
                    <a:pt x="977" y="3"/>
                  </a:cubicBezTo>
                  <a:cubicBezTo>
                    <a:pt x="955" y="1"/>
                    <a:pt x="933" y="0"/>
                    <a:pt x="9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9"/>
            <p:cNvSpPr/>
            <p:nvPr/>
          </p:nvSpPr>
          <p:spPr>
            <a:xfrm>
              <a:off x="850975" y="4241450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32" y="1"/>
                  </a:moveTo>
                  <a:cubicBezTo>
                    <a:pt x="463" y="1"/>
                    <a:pt x="59" y="362"/>
                    <a:pt x="24" y="847"/>
                  </a:cubicBezTo>
                  <a:cubicBezTo>
                    <a:pt x="0" y="1347"/>
                    <a:pt x="370" y="1776"/>
                    <a:pt x="870" y="1800"/>
                  </a:cubicBezTo>
                  <a:cubicBezTo>
                    <a:pt x="891" y="1801"/>
                    <a:pt x="913" y="1802"/>
                    <a:pt x="934" y="1802"/>
                  </a:cubicBezTo>
                  <a:cubicBezTo>
                    <a:pt x="1416" y="1802"/>
                    <a:pt x="1799" y="1422"/>
                    <a:pt x="1822" y="954"/>
                  </a:cubicBezTo>
                  <a:cubicBezTo>
                    <a:pt x="1858" y="466"/>
                    <a:pt x="1489" y="37"/>
                    <a:pt x="977" y="2"/>
                  </a:cubicBezTo>
                  <a:cubicBezTo>
                    <a:pt x="962" y="1"/>
                    <a:pt x="947" y="1"/>
                    <a:pt x="9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9"/>
            <p:cNvSpPr/>
            <p:nvPr/>
          </p:nvSpPr>
          <p:spPr>
            <a:xfrm>
              <a:off x="850975" y="4400075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12" y="0"/>
                  </a:moveTo>
                  <a:cubicBezTo>
                    <a:pt x="451" y="0"/>
                    <a:pt x="58" y="359"/>
                    <a:pt x="24" y="848"/>
                  </a:cubicBezTo>
                  <a:cubicBezTo>
                    <a:pt x="0" y="1336"/>
                    <a:pt x="370" y="1765"/>
                    <a:pt x="870" y="1801"/>
                  </a:cubicBezTo>
                  <a:cubicBezTo>
                    <a:pt x="885" y="1801"/>
                    <a:pt x="900" y="1802"/>
                    <a:pt x="915" y="1802"/>
                  </a:cubicBezTo>
                  <a:cubicBezTo>
                    <a:pt x="1406" y="1802"/>
                    <a:pt x="1799" y="1429"/>
                    <a:pt x="1822" y="955"/>
                  </a:cubicBezTo>
                  <a:cubicBezTo>
                    <a:pt x="1858" y="455"/>
                    <a:pt x="1489" y="27"/>
                    <a:pt x="977" y="3"/>
                  </a:cubicBezTo>
                  <a:cubicBezTo>
                    <a:pt x="955" y="1"/>
                    <a:pt x="933" y="0"/>
                    <a:pt x="9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9"/>
            <p:cNvSpPr/>
            <p:nvPr/>
          </p:nvSpPr>
          <p:spPr>
            <a:xfrm>
              <a:off x="850975" y="4558450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32" y="1"/>
                  </a:moveTo>
                  <a:cubicBezTo>
                    <a:pt x="463" y="1"/>
                    <a:pt x="59" y="362"/>
                    <a:pt x="24" y="847"/>
                  </a:cubicBezTo>
                  <a:cubicBezTo>
                    <a:pt x="0" y="1347"/>
                    <a:pt x="370" y="1776"/>
                    <a:pt x="870" y="1800"/>
                  </a:cubicBezTo>
                  <a:cubicBezTo>
                    <a:pt x="891" y="1801"/>
                    <a:pt x="913" y="1802"/>
                    <a:pt x="934" y="1802"/>
                  </a:cubicBezTo>
                  <a:cubicBezTo>
                    <a:pt x="1416" y="1802"/>
                    <a:pt x="1799" y="1422"/>
                    <a:pt x="1822" y="954"/>
                  </a:cubicBezTo>
                  <a:cubicBezTo>
                    <a:pt x="1858" y="466"/>
                    <a:pt x="1489" y="38"/>
                    <a:pt x="977" y="2"/>
                  </a:cubicBezTo>
                  <a:cubicBezTo>
                    <a:pt x="962" y="1"/>
                    <a:pt x="947" y="1"/>
                    <a:pt x="9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9"/>
            <p:cNvSpPr/>
            <p:nvPr/>
          </p:nvSpPr>
          <p:spPr>
            <a:xfrm>
              <a:off x="720000" y="3924450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32" y="1"/>
                  </a:moveTo>
                  <a:cubicBezTo>
                    <a:pt x="463" y="1"/>
                    <a:pt x="59" y="362"/>
                    <a:pt x="24" y="847"/>
                  </a:cubicBezTo>
                  <a:cubicBezTo>
                    <a:pt x="1" y="1347"/>
                    <a:pt x="370" y="1776"/>
                    <a:pt x="870" y="1799"/>
                  </a:cubicBezTo>
                  <a:cubicBezTo>
                    <a:pt x="891" y="1801"/>
                    <a:pt x="912" y="1802"/>
                    <a:pt x="933" y="1802"/>
                  </a:cubicBezTo>
                  <a:cubicBezTo>
                    <a:pt x="1405" y="1802"/>
                    <a:pt x="1800" y="1422"/>
                    <a:pt x="1822" y="954"/>
                  </a:cubicBezTo>
                  <a:cubicBezTo>
                    <a:pt x="1858" y="466"/>
                    <a:pt x="1489" y="37"/>
                    <a:pt x="977" y="2"/>
                  </a:cubicBezTo>
                  <a:cubicBezTo>
                    <a:pt x="962" y="1"/>
                    <a:pt x="947" y="1"/>
                    <a:pt x="9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9"/>
            <p:cNvSpPr/>
            <p:nvPr/>
          </p:nvSpPr>
          <p:spPr>
            <a:xfrm>
              <a:off x="720000" y="4083075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12" y="0"/>
                  </a:moveTo>
                  <a:cubicBezTo>
                    <a:pt x="451" y="0"/>
                    <a:pt x="59" y="359"/>
                    <a:pt x="24" y="848"/>
                  </a:cubicBezTo>
                  <a:cubicBezTo>
                    <a:pt x="1" y="1336"/>
                    <a:pt x="370" y="1765"/>
                    <a:pt x="870" y="1800"/>
                  </a:cubicBezTo>
                  <a:cubicBezTo>
                    <a:pt x="885" y="1801"/>
                    <a:pt x="899" y="1802"/>
                    <a:pt x="914" y="1802"/>
                  </a:cubicBezTo>
                  <a:cubicBezTo>
                    <a:pt x="1395" y="1802"/>
                    <a:pt x="1799" y="1429"/>
                    <a:pt x="1822" y="955"/>
                  </a:cubicBezTo>
                  <a:cubicBezTo>
                    <a:pt x="1858" y="455"/>
                    <a:pt x="1489" y="26"/>
                    <a:pt x="977" y="3"/>
                  </a:cubicBezTo>
                  <a:cubicBezTo>
                    <a:pt x="955" y="1"/>
                    <a:pt x="933" y="0"/>
                    <a:pt x="9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9"/>
            <p:cNvSpPr/>
            <p:nvPr/>
          </p:nvSpPr>
          <p:spPr>
            <a:xfrm>
              <a:off x="720000" y="4241450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32" y="1"/>
                  </a:moveTo>
                  <a:cubicBezTo>
                    <a:pt x="463" y="1"/>
                    <a:pt x="59" y="362"/>
                    <a:pt x="24" y="847"/>
                  </a:cubicBezTo>
                  <a:cubicBezTo>
                    <a:pt x="1" y="1347"/>
                    <a:pt x="370" y="1776"/>
                    <a:pt x="870" y="1800"/>
                  </a:cubicBezTo>
                  <a:cubicBezTo>
                    <a:pt x="891" y="1801"/>
                    <a:pt x="912" y="1802"/>
                    <a:pt x="933" y="1802"/>
                  </a:cubicBezTo>
                  <a:cubicBezTo>
                    <a:pt x="1405" y="1802"/>
                    <a:pt x="1800" y="1422"/>
                    <a:pt x="1822" y="954"/>
                  </a:cubicBezTo>
                  <a:cubicBezTo>
                    <a:pt x="1858" y="466"/>
                    <a:pt x="1489" y="37"/>
                    <a:pt x="977" y="2"/>
                  </a:cubicBezTo>
                  <a:cubicBezTo>
                    <a:pt x="962" y="1"/>
                    <a:pt x="947" y="1"/>
                    <a:pt x="9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9"/>
            <p:cNvSpPr/>
            <p:nvPr/>
          </p:nvSpPr>
          <p:spPr>
            <a:xfrm>
              <a:off x="720000" y="4400075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12" y="0"/>
                  </a:moveTo>
                  <a:cubicBezTo>
                    <a:pt x="451" y="0"/>
                    <a:pt x="59" y="359"/>
                    <a:pt x="24" y="848"/>
                  </a:cubicBezTo>
                  <a:cubicBezTo>
                    <a:pt x="1" y="1336"/>
                    <a:pt x="370" y="1765"/>
                    <a:pt x="870" y="1801"/>
                  </a:cubicBezTo>
                  <a:cubicBezTo>
                    <a:pt x="885" y="1801"/>
                    <a:pt x="899" y="1802"/>
                    <a:pt x="914" y="1802"/>
                  </a:cubicBezTo>
                  <a:cubicBezTo>
                    <a:pt x="1395" y="1802"/>
                    <a:pt x="1799" y="1429"/>
                    <a:pt x="1822" y="955"/>
                  </a:cubicBezTo>
                  <a:cubicBezTo>
                    <a:pt x="1858" y="455"/>
                    <a:pt x="1489" y="27"/>
                    <a:pt x="977" y="3"/>
                  </a:cubicBezTo>
                  <a:cubicBezTo>
                    <a:pt x="955" y="1"/>
                    <a:pt x="933" y="0"/>
                    <a:pt x="9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9"/>
            <p:cNvSpPr/>
            <p:nvPr/>
          </p:nvSpPr>
          <p:spPr>
            <a:xfrm>
              <a:off x="720000" y="4558450"/>
              <a:ext cx="46450" cy="45050"/>
            </a:xfrm>
            <a:custGeom>
              <a:avLst/>
              <a:gdLst/>
              <a:ahLst/>
              <a:cxnLst/>
              <a:rect l="l" t="t" r="r" b="b"/>
              <a:pathLst>
                <a:path w="1858" h="1802" extrusionOk="0">
                  <a:moveTo>
                    <a:pt x="932" y="1"/>
                  </a:moveTo>
                  <a:cubicBezTo>
                    <a:pt x="463" y="1"/>
                    <a:pt x="59" y="362"/>
                    <a:pt x="24" y="847"/>
                  </a:cubicBezTo>
                  <a:cubicBezTo>
                    <a:pt x="1" y="1347"/>
                    <a:pt x="370" y="1776"/>
                    <a:pt x="870" y="1800"/>
                  </a:cubicBezTo>
                  <a:cubicBezTo>
                    <a:pt x="891" y="1801"/>
                    <a:pt x="912" y="1802"/>
                    <a:pt x="933" y="1802"/>
                  </a:cubicBezTo>
                  <a:cubicBezTo>
                    <a:pt x="1405" y="1802"/>
                    <a:pt x="1800" y="1422"/>
                    <a:pt x="1822" y="954"/>
                  </a:cubicBezTo>
                  <a:cubicBezTo>
                    <a:pt x="1858" y="466"/>
                    <a:pt x="1489" y="38"/>
                    <a:pt x="977" y="2"/>
                  </a:cubicBezTo>
                  <a:cubicBezTo>
                    <a:pt x="962" y="1"/>
                    <a:pt x="947" y="1"/>
                    <a:pt x="9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5" name="Google Shape;745;p9"/>
          <p:cNvGrpSpPr/>
          <p:nvPr/>
        </p:nvGrpSpPr>
        <p:grpSpPr>
          <a:xfrm rot="10800000">
            <a:off x="1149119" y="3990415"/>
            <a:ext cx="913818" cy="258606"/>
            <a:chOff x="6405294" y="1161348"/>
            <a:chExt cx="913818" cy="258606"/>
          </a:xfrm>
        </p:grpSpPr>
        <p:sp>
          <p:nvSpPr>
            <p:cNvPr id="746" name="Google Shape;746;p9"/>
            <p:cNvSpPr/>
            <p:nvPr/>
          </p:nvSpPr>
          <p:spPr>
            <a:xfrm rot="2532213">
              <a:off x="6774550" y="1199318"/>
              <a:ext cx="174459" cy="182484"/>
            </a:xfrm>
            <a:custGeom>
              <a:avLst/>
              <a:gdLst/>
              <a:ahLst/>
              <a:cxnLst/>
              <a:rect l="l" t="t" r="r" b="b"/>
              <a:pathLst>
                <a:path w="6978" h="7299" extrusionOk="0">
                  <a:moveTo>
                    <a:pt x="405" y="0"/>
                  </a:moveTo>
                  <a:lnTo>
                    <a:pt x="0" y="6894"/>
                  </a:lnTo>
                  <a:lnTo>
                    <a:pt x="6894" y="7299"/>
                  </a:lnTo>
                  <a:lnTo>
                    <a:pt x="6977" y="5715"/>
                  </a:lnTo>
                  <a:lnTo>
                    <a:pt x="1667" y="5418"/>
                  </a:lnTo>
                  <a:lnTo>
                    <a:pt x="1977" y="96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9"/>
            <p:cNvSpPr/>
            <p:nvPr/>
          </p:nvSpPr>
          <p:spPr>
            <a:xfrm rot="2532213">
              <a:off x="6939314" y="1201203"/>
              <a:ext cx="174459" cy="182209"/>
            </a:xfrm>
            <a:custGeom>
              <a:avLst/>
              <a:gdLst/>
              <a:ahLst/>
              <a:cxnLst/>
              <a:rect l="l" t="t" r="r" b="b"/>
              <a:pathLst>
                <a:path w="6978" h="7288" extrusionOk="0">
                  <a:moveTo>
                    <a:pt x="381" y="1"/>
                  </a:moveTo>
                  <a:lnTo>
                    <a:pt x="0" y="6882"/>
                  </a:lnTo>
                  <a:lnTo>
                    <a:pt x="6894" y="7287"/>
                  </a:lnTo>
                  <a:lnTo>
                    <a:pt x="6978" y="5716"/>
                  </a:lnTo>
                  <a:lnTo>
                    <a:pt x="1655" y="5418"/>
                  </a:lnTo>
                  <a:lnTo>
                    <a:pt x="1965" y="84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9"/>
            <p:cNvSpPr/>
            <p:nvPr/>
          </p:nvSpPr>
          <p:spPr>
            <a:xfrm rot="2532213">
              <a:off x="7105704" y="1202403"/>
              <a:ext cx="174759" cy="182509"/>
            </a:xfrm>
            <a:custGeom>
              <a:avLst/>
              <a:gdLst/>
              <a:ahLst/>
              <a:cxnLst/>
              <a:rect l="l" t="t" r="r" b="b"/>
              <a:pathLst>
                <a:path w="6990" h="7300" extrusionOk="0">
                  <a:moveTo>
                    <a:pt x="405" y="1"/>
                  </a:moveTo>
                  <a:lnTo>
                    <a:pt x="0" y="6894"/>
                  </a:lnTo>
                  <a:lnTo>
                    <a:pt x="6894" y="7299"/>
                  </a:lnTo>
                  <a:lnTo>
                    <a:pt x="6989" y="5728"/>
                  </a:lnTo>
                  <a:lnTo>
                    <a:pt x="1655" y="5418"/>
                  </a:lnTo>
                  <a:lnTo>
                    <a:pt x="1965" y="96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9"/>
            <p:cNvSpPr/>
            <p:nvPr/>
          </p:nvSpPr>
          <p:spPr>
            <a:xfrm rot="2532213">
              <a:off x="6443882" y="1196328"/>
              <a:ext cx="174459" cy="182209"/>
            </a:xfrm>
            <a:custGeom>
              <a:avLst/>
              <a:gdLst/>
              <a:ahLst/>
              <a:cxnLst/>
              <a:rect l="l" t="t" r="r" b="b"/>
              <a:pathLst>
                <a:path w="6978" h="7288" extrusionOk="0">
                  <a:moveTo>
                    <a:pt x="405" y="1"/>
                  </a:moveTo>
                  <a:lnTo>
                    <a:pt x="0" y="6895"/>
                  </a:lnTo>
                  <a:lnTo>
                    <a:pt x="6894" y="7288"/>
                  </a:lnTo>
                  <a:lnTo>
                    <a:pt x="6977" y="5728"/>
                  </a:lnTo>
                  <a:lnTo>
                    <a:pt x="1655" y="5418"/>
                  </a:lnTo>
                  <a:lnTo>
                    <a:pt x="1965" y="8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9"/>
            <p:cNvSpPr/>
            <p:nvPr/>
          </p:nvSpPr>
          <p:spPr>
            <a:xfrm rot="2532213">
              <a:off x="6608423" y="1197736"/>
              <a:ext cx="174459" cy="182484"/>
            </a:xfrm>
            <a:custGeom>
              <a:avLst/>
              <a:gdLst/>
              <a:ahLst/>
              <a:cxnLst/>
              <a:rect l="l" t="t" r="r" b="b"/>
              <a:pathLst>
                <a:path w="6978" h="7299" extrusionOk="0">
                  <a:moveTo>
                    <a:pt x="393" y="0"/>
                  </a:moveTo>
                  <a:lnTo>
                    <a:pt x="0" y="6894"/>
                  </a:lnTo>
                  <a:lnTo>
                    <a:pt x="6882" y="7299"/>
                  </a:lnTo>
                  <a:lnTo>
                    <a:pt x="6977" y="5739"/>
                  </a:lnTo>
                  <a:lnTo>
                    <a:pt x="1643" y="5418"/>
                  </a:lnTo>
                  <a:lnTo>
                    <a:pt x="1965" y="9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14"/>
          <p:cNvSpPr/>
          <p:nvPr/>
        </p:nvSpPr>
        <p:spPr>
          <a:xfrm>
            <a:off x="8585853" y="4080728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4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14"/>
          <p:cNvSpPr/>
          <p:nvPr/>
        </p:nvSpPr>
        <p:spPr>
          <a:xfrm>
            <a:off x="8585853" y="3164043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1"/>
                </a:lnTo>
                <a:cubicBezTo>
                  <a:pt x="16586" y="3192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5" name="Google Shape;985;p14"/>
          <p:cNvSpPr/>
          <p:nvPr/>
        </p:nvSpPr>
        <p:spPr>
          <a:xfrm>
            <a:off x="8585853" y="2247743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14"/>
          <p:cNvSpPr/>
          <p:nvPr/>
        </p:nvSpPr>
        <p:spPr>
          <a:xfrm>
            <a:off x="8585853" y="13310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0"/>
                </a:lnTo>
                <a:cubicBezTo>
                  <a:pt x="16586" y="3191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p14"/>
          <p:cNvSpPr/>
          <p:nvPr/>
        </p:nvSpPr>
        <p:spPr>
          <a:xfrm>
            <a:off x="8585853" y="4147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0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8"/>
                </a:lnTo>
                <a:cubicBezTo>
                  <a:pt x="16586" y="3179"/>
                  <a:pt x="13395" y="0"/>
                  <a:pt x="94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14"/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989" name="Google Shape;989;p14"/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990" name="Google Shape;990;p14"/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991" name="Google Shape;991;p14"/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992" name="Google Shape;992;p14"/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93" name="Google Shape;993;p14"/>
          <p:cNvGrpSpPr/>
          <p:nvPr/>
        </p:nvGrpSpPr>
        <p:grpSpPr>
          <a:xfrm>
            <a:off x="176201" y="216722"/>
            <a:ext cx="8474088" cy="4703620"/>
            <a:chOff x="176201" y="216722"/>
            <a:chExt cx="8474088" cy="4703620"/>
          </a:xfrm>
        </p:grpSpPr>
        <p:sp>
          <p:nvSpPr>
            <p:cNvPr id="994" name="Google Shape;994;p14"/>
            <p:cNvSpPr/>
            <p:nvPr/>
          </p:nvSpPr>
          <p:spPr>
            <a:xfrm>
              <a:off x="176210" y="216722"/>
              <a:ext cx="8474036" cy="4703620"/>
            </a:xfrm>
            <a:custGeom>
              <a:avLst/>
              <a:gdLst/>
              <a:ahLst/>
              <a:cxnLst/>
              <a:rect l="l" t="t" r="r" b="b"/>
              <a:pathLst>
                <a:path w="263927" h="146496" extrusionOk="0">
                  <a:moveTo>
                    <a:pt x="3680" y="1"/>
                  </a:moveTo>
                  <a:cubicBezTo>
                    <a:pt x="1644" y="108"/>
                    <a:pt x="1" y="1763"/>
                    <a:pt x="1" y="3787"/>
                  </a:cubicBezTo>
                  <a:lnTo>
                    <a:pt x="1" y="15777"/>
                  </a:lnTo>
                  <a:cubicBezTo>
                    <a:pt x="287" y="15717"/>
                    <a:pt x="572" y="15693"/>
                    <a:pt x="858" y="15693"/>
                  </a:cubicBezTo>
                  <a:cubicBezTo>
                    <a:pt x="899" y="15692"/>
                    <a:pt x="941" y="15692"/>
                    <a:pt x="982" y="15692"/>
                  </a:cubicBezTo>
                  <a:cubicBezTo>
                    <a:pt x="3560" y="15692"/>
                    <a:pt x="5764" y="17878"/>
                    <a:pt x="5799" y="20468"/>
                  </a:cubicBezTo>
                  <a:cubicBezTo>
                    <a:pt x="5823" y="23147"/>
                    <a:pt x="3656" y="25325"/>
                    <a:pt x="977" y="25325"/>
                  </a:cubicBezTo>
                  <a:cubicBezTo>
                    <a:pt x="644" y="25325"/>
                    <a:pt x="322" y="25302"/>
                    <a:pt x="1" y="25230"/>
                  </a:cubicBezTo>
                  <a:lnTo>
                    <a:pt x="1" y="28504"/>
                  </a:lnTo>
                  <a:cubicBezTo>
                    <a:pt x="287" y="28445"/>
                    <a:pt x="572" y="28409"/>
                    <a:pt x="858" y="28409"/>
                  </a:cubicBezTo>
                  <a:cubicBezTo>
                    <a:pt x="893" y="28408"/>
                    <a:pt x="928" y="28408"/>
                    <a:pt x="962" y="28408"/>
                  </a:cubicBezTo>
                  <a:cubicBezTo>
                    <a:pt x="3549" y="28408"/>
                    <a:pt x="5764" y="30587"/>
                    <a:pt x="5799" y="33184"/>
                  </a:cubicBezTo>
                  <a:cubicBezTo>
                    <a:pt x="5823" y="35862"/>
                    <a:pt x="3656" y="38053"/>
                    <a:pt x="977" y="38053"/>
                  </a:cubicBezTo>
                  <a:cubicBezTo>
                    <a:pt x="644" y="38053"/>
                    <a:pt x="322" y="38029"/>
                    <a:pt x="1" y="37946"/>
                  </a:cubicBezTo>
                  <a:lnTo>
                    <a:pt x="1" y="41220"/>
                  </a:lnTo>
                  <a:cubicBezTo>
                    <a:pt x="287" y="41161"/>
                    <a:pt x="572" y="41137"/>
                    <a:pt x="858" y="41137"/>
                  </a:cubicBezTo>
                  <a:cubicBezTo>
                    <a:pt x="893" y="41136"/>
                    <a:pt x="928" y="41136"/>
                    <a:pt x="962" y="41136"/>
                  </a:cubicBezTo>
                  <a:cubicBezTo>
                    <a:pt x="3549" y="41136"/>
                    <a:pt x="5764" y="43315"/>
                    <a:pt x="5799" y="45911"/>
                  </a:cubicBezTo>
                  <a:cubicBezTo>
                    <a:pt x="5823" y="48590"/>
                    <a:pt x="3656" y="50781"/>
                    <a:pt x="977" y="50781"/>
                  </a:cubicBezTo>
                  <a:cubicBezTo>
                    <a:pt x="644" y="50781"/>
                    <a:pt x="322" y="50745"/>
                    <a:pt x="1" y="50674"/>
                  </a:cubicBezTo>
                  <a:lnTo>
                    <a:pt x="1" y="53948"/>
                  </a:lnTo>
                  <a:cubicBezTo>
                    <a:pt x="287" y="53888"/>
                    <a:pt x="572" y="53865"/>
                    <a:pt x="858" y="53865"/>
                  </a:cubicBezTo>
                  <a:cubicBezTo>
                    <a:pt x="893" y="53864"/>
                    <a:pt x="928" y="53863"/>
                    <a:pt x="962" y="53863"/>
                  </a:cubicBezTo>
                  <a:cubicBezTo>
                    <a:pt x="3549" y="53863"/>
                    <a:pt x="5764" y="56043"/>
                    <a:pt x="5799" y="58639"/>
                  </a:cubicBezTo>
                  <a:cubicBezTo>
                    <a:pt x="5823" y="61318"/>
                    <a:pt x="3656" y="63509"/>
                    <a:pt x="977" y="63509"/>
                  </a:cubicBezTo>
                  <a:cubicBezTo>
                    <a:pt x="644" y="63509"/>
                    <a:pt x="322" y="63473"/>
                    <a:pt x="1" y="63402"/>
                  </a:cubicBezTo>
                  <a:lnTo>
                    <a:pt x="1" y="66676"/>
                  </a:lnTo>
                  <a:cubicBezTo>
                    <a:pt x="287" y="66616"/>
                    <a:pt x="572" y="66592"/>
                    <a:pt x="858" y="66592"/>
                  </a:cubicBezTo>
                  <a:cubicBezTo>
                    <a:pt x="893" y="66592"/>
                    <a:pt x="928" y="66591"/>
                    <a:pt x="962" y="66591"/>
                  </a:cubicBezTo>
                  <a:cubicBezTo>
                    <a:pt x="3549" y="66591"/>
                    <a:pt x="5764" y="68770"/>
                    <a:pt x="5799" y="71367"/>
                  </a:cubicBezTo>
                  <a:cubicBezTo>
                    <a:pt x="5823" y="74046"/>
                    <a:pt x="3656" y="76225"/>
                    <a:pt x="977" y="76225"/>
                  </a:cubicBezTo>
                  <a:cubicBezTo>
                    <a:pt x="644" y="76225"/>
                    <a:pt x="322" y="76201"/>
                    <a:pt x="1" y="76129"/>
                  </a:cubicBezTo>
                  <a:lnTo>
                    <a:pt x="1" y="79403"/>
                  </a:lnTo>
                  <a:cubicBezTo>
                    <a:pt x="287" y="79344"/>
                    <a:pt x="572" y="79308"/>
                    <a:pt x="858" y="79308"/>
                  </a:cubicBezTo>
                  <a:cubicBezTo>
                    <a:pt x="893" y="79307"/>
                    <a:pt x="928" y="79307"/>
                    <a:pt x="962" y="79307"/>
                  </a:cubicBezTo>
                  <a:cubicBezTo>
                    <a:pt x="3549" y="79307"/>
                    <a:pt x="5764" y="81486"/>
                    <a:pt x="5799" y="84095"/>
                  </a:cubicBezTo>
                  <a:cubicBezTo>
                    <a:pt x="5823" y="86773"/>
                    <a:pt x="3656" y="88952"/>
                    <a:pt x="977" y="88952"/>
                  </a:cubicBezTo>
                  <a:cubicBezTo>
                    <a:pt x="644" y="88952"/>
                    <a:pt x="322" y="88928"/>
                    <a:pt x="1" y="88857"/>
                  </a:cubicBezTo>
                  <a:lnTo>
                    <a:pt x="1" y="92131"/>
                  </a:lnTo>
                  <a:cubicBezTo>
                    <a:pt x="287" y="92072"/>
                    <a:pt x="572" y="92036"/>
                    <a:pt x="858" y="92036"/>
                  </a:cubicBezTo>
                  <a:cubicBezTo>
                    <a:pt x="893" y="92035"/>
                    <a:pt x="928" y="92035"/>
                    <a:pt x="962" y="92035"/>
                  </a:cubicBezTo>
                  <a:cubicBezTo>
                    <a:pt x="3549" y="92035"/>
                    <a:pt x="5764" y="94214"/>
                    <a:pt x="5799" y="96810"/>
                  </a:cubicBezTo>
                  <a:cubicBezTo>
                    <a:pt x="5823" y="99489"/>
                    <a:pt x="3656" y="101680"/>
                    <a:pt x="977" y="101680"/>
                  </a:cubicBezTo>
                  <a:cubicBezTo>
                    <a:pt x="644" y="101680"/>
                    <a:pt x="322" y="101656"/>
                    <a:pt x="1" y="101573"/>
                  </a:cubicBezTo>
                  <a:lnTo>
                    <a:pt x="1" y="104847"/>
                  </a:lnTo>
                  <a:cubicBezTo>
                    <a:pt x="287" y="104788"/>
                    <a:pt x="572" y="104764"/>
                    <a:pt x="858" y="104764"/>
                  </a:cubicBezTo>
                  <a:cubicBezTo>
                    <a:pt x="893" y="104763"/>
                    <a:pt x="928" y="104763"/>
                    <a:pt x="962" y="104763"/>
                  </a:cubicBezTo>
                  <a:cubicBezTo>
                    <a:pt x="3549" y="104763"/>
                    <a:pt x="5764" y="106942"/>
                    <a:pt x="5799" y="109538"/>
                  </a:cubicBezTo>
                  <a:cubicBezTo>
                    <a:pt x="5823" y="112217"/>
                    <a:pt x="3656" y="114408"/>
                    <a:pt x="977" y="114408"/>
                  </a:cubicBezTo>
                  <a:cubicBezTo>
                    <a:pt x="644" y="114408"/>
                    <a:pt x="322" y="114372"/>
                    <a:pt x="1" y="114301"/>
                  </a:cubicBezTo>
                  <a:lnTo>
                    <a:pt x="1" y="117575"/>
                  </a:lnTo>
                  <a:cubicBezTo>
                    <a:pt x="287" y="117515"/>
                    <a:pt x="572" y="117491"/>
                    <a:pt x="858" y="117491"/>
                  </a:cubicBezTo>
                  <a:cubicBezTo>
                    <a:pt x="893" y="117491"/>
                    <a:pt x="928" y="117490"/>
                    <a:pt x="962" y="117490"/>
                  </a:cubicBezTo>
                  <a:cubicBezTo>
                    <a:pt x="3549" y="117490"/>
                    <a:pt x="5764" y="119669"/>
                    <a:pt x="5799" y="122266"/>
                  </a:cubicBezTo>
                  <a:cubicBezTo>
                    <a:pt x="5823" y="124945"/>
                    <a:pt x="3656" y="127124"/>
                    <a:pt x="977" y="127124"/>
                  </a:cubicBezTo>
                  <a:cubicBezTo>
                    <a:pt x="644" y="127124"/>
                    <a:pt x="322" y="127100"/>
                    <a:pt x="1" y="127028"/>
                  </a:cubicBezTo>
                  <a:lnTo>
                    <a:pt x="1" y="130303"/>
                  </a:lnTo>
                  <a:cubicBezTo>
                    <a:pt x="287" y="130243"/>
                    <a:pt x="572" y="130207"/>
                    <a:pt x="858" y="130207"/>
                  </a:cubicBezTo>
                  <a:cubicBezTo>
                    <a:pt x="893" y="130207"/>
                    <a:pt x="928" y="130206"/>
                    <a:pt x="962" y="130206"/>
                  </a:cubicBezTo>
                  <a:cubicBezTo>
                    <a:pt x="3549" y="130206"/>
                    <a:pt x="5764" y="132385"/>
                    <a:pt x="5799" y="134994"/>
                  </a:cubicBezTo>
                  <a:cubicBezTo>
                    <a:pt x="5823" y="137673"/>
                    <a:pt x="3656" y="139851"/>
                    <a:pt x="977" y="139851"/>
                  </a:cubicBezTo>
                  <a:cubicBezTo>
                    <a:pt x="644" y="139851"/>
                    <a:pt x="322" y="139828"/>
                    <a:pt x="1" y="139756"/>
                  </a:cubicBezTo>
                  <a:lnTo>
                    <a:pt x="1" y="142816"/>
                  </a:lnTo>
                  <a:cubicBezTo>
                    <a:pt x="1" y="144840"/>
                    <a:pt x="1644" y="146495"/>
                    <a:pt x="3680" y="146495"/>
                  </a:cubicBezTo>
                  <a:lnTo>
                    <a:pt x="260248" y="146495"/>
                  </a:lnTo>
                  <a:cubicBezTo>
                    <a:pt x="262272" y="146495"/>
                    <a:pt x="263927" y="144852"/>
                    <a:pt x="263927" y="142816"/>
                  </a:cubicBezTo>
                  <a:lnTo>
                    <a:pt x="263927" y="3680"/>
                  </a:lnTo>
                  <a:cubicBezTo>
                    <a:pt x="263927" y="1656"/>
                    <a:pt x="262284" y="1"/>
                    <a:pt x="2602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5" name="Google Shape;995;p14"/>
            <p:cNvGrpSpPr/>
            <p:nvPr/>
          </p:nvGrpSpPr>
          <p:grpSpPr>
            <a:xfrm>
              <a:off x="176201" y="216730"/>
              <a:ext cx="8474088" cy="4700056"/>
              <a:chOff x="238125" y="874025"/>
              <a:chExt cx="7136675" cy="3958275"/>
            </a:xfrm>
          </p:grpSpPr>
          <p:sp>
            <p:nvSpPr>
              <p:cNvPr id="996" name="Google Shape;996;p14"/>
              <p:cNvSpPr/>
              <p:nvPr/>
            </p:nvSpPr>
            <p:spPr>
              <a:xfrm>
                <a:off x="26179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14"/>
              <p:cNvSpPr/>
              <p:nvPr/>
            </p:nvSpPr>
            <p:spPr>
              <a:xfrm>
                <a:off x="4211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14"/>
              <p:cNvSpPr/>
              <p:nvPr/>
            </p:nvSpPr>
            <p:spPr>
              <a:xfrm>
                <a:off x="604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14"/>
              <p:cNvSpPr/>
              <p:nvPr/>
            </p:nvSpPr>
            <p:spPr>
              <a:xfrm>
                <a:off x="7873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14"/>
              <p:cNvSpPr/>
              <p:nvPr/>
            </p:nvSpPr>
            <p:spPr>
              <a:xfrm>
                <a:off x="9703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14"/>
              <p:cNvSpPr/>
              <p:nvPr/>
            </p:nvSpPr>
            <p:spPr>
              <a:xfrm>
                <a:off x="1153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14"/>
              <p:cNvSpPr/>
              <p:nvPr/>
            </p:nvSpPr>
            <p:spPr>
              <a:xfrm>
                <a:off x="13365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14"/>
              <p:cNvSpPr/>
              <p:nvPr/>
            </p:nvSpPr>
            <p:spPr>
              <a:xfrm>
                <a:off x="1519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14"/>
              <p:cNvSpPr/>
              <p:nvPr/>
            </p:nvSpPr>
            <p:spPr>
              <a:xfrm>
                <a:off x="1702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14"/>
              <p:cNvSpPr/>
              <p:nvPr/>
            </p:nvSpPr>
            <p:spPr>
              <a:xfrm>
                <a:off x="18857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14"/>
              <p:cNvSpPr/>
              <p:nvPr/>
            </p:nvSpPr>
            <p:spPr>
              <a:xfrm>
                <a:off x="20687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14"/>
              <p:cNvSpPr/>
              <p:nvPr/>
            </p:nvSpPr>
            <p:spPr>
              <a:xfrm>
                <a:off x="22518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14"/>
              <p:cNvSpPr/>
              <p:nvPr/>
            </p:nvSpPr>
            <p:spPr>
              <a:xfrm>
                <a:off x="24349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14"/>
              <p:cNvSpPr/>
              <p:nvPr/>
            </p:nvSpPr>
            <p:spPr>
              <a:xfrm>
                <a:off x="238125" y="10696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14"/>
              <p:cNvSpPr/>
              <p:nvPr/>
            </p:nvSpPr>
            <p:spPr>
              <a:xfrm>
                <a:off x="238125" y="127007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14"/>
              <p:cNvSpPr/>
              <p:nvPr/>
            </p:nvSpPr>
            <p:spPr>
              <a:xfrm>
                <a:off x="393825" y="1470825"/>
                <a:ext cx="69755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021" h="1" fill="none" extrusionOk="0">
                    <a:moveTo>
                      <a:pt x="2790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14"/>
              <p:cNvSpPr/>
              <p:nvPr/>
            </p:nvSpPr>
            <p:spPr>
              <a:xfrm>
                <a:off x="343975" y="1671575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14"/>
              <p:cNvSpPr/>
              <p:nvPr/>
            </p:nvSpPr>
            <p:spPr>
              <a:xfrm>
                <a:off x="343975" y="1872350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14"/>
              <p:cNvSpPr/>
              <p:nvPr/>
            </p:nvSpPr>
            <p:spPr>
              <a:xfrm>
                <a:off x="388050" y="2072775"/>
                <a:ext cx="698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252" h="1" fill="none" extrusionOk="0">
                    <a:moveTo>
                      <a:pt x="279251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14"/>
              <p:cNvSpPr/>
              <p:nvPr/>
            </p:nvSpPr>
            <p:spPr>
              <a:xfrm>
                <a:off x="238125" y="22735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14"/>
              <p:cNvSpPr/>
              <p:nvPr/>
            </p:nvSpPr>
            <p:spPr>
              <a:xfrm>
                <a:off x="238125" y="3678225"/>
                <a:ext cx="7136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467" h="1" fill="none" extrusionOk="0">
                    <a:moveTo>
                      <a:pt x="285467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14"/>
              <p:cNvSpPr/>
              <p:nvPr/>
            </p:nvSpPr>
            <p:spPr>
              <a:xfrm>
                <a:off x="394475" y="2474300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14"/>
              <p:cNvSpPr/>
              <p:nvPr/>
            </p:nvSpPr>
            <p:spPr>
              <a:xfrm>
                <a:off x="238125" y="26747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14"/>
              <p:cNvSpPr/>
              <p:nvPr/>
            </p:nvSpPr>
            <p:spPr>
              <a:xfrm>
                <a:off x="373875" y="2875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14"/>
              <p:cNvSpPr/>
              <p:nvPr/>
            </p:nvSpPr>
            <p:spPr>
              <a:xfrm>
                <a:off x="373875" y="3076275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14"/>
              <p:cNvSpPr/>
              <p:nvPr/>
            </p:nvSpPr>
            <p:spPr>
              <a:xfrm>
                <a:off x="238125" y="32770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14"/>
              <p:cNvSpPr/>
              <p:nvPr/>
            </p:nvSpPr>
            <p:spPr>
              <a:xfrm>
                <a:off x="394475" y="3477475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14"/>
              <p:cNvSpPr/>
              <p:nvPr/>
            </p:nvSpPr>
            <p:spPr>
              <a:xfrm>
                <a:off x="383850" y="3885750"/>
                <a:ext cx="698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420" h="1" fill="none" extrusionOk="0">
                    <a:moveTo>
                      <a:pt x="2794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14"/>
              <p:cNvSpPr/>
              <p:nvPr/>
            </p:nvSpPr>
            <p:spPr>
              <a:xfrm>
                <a:off x="373875" y="4086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14"/>
              <p:cNvSpPr/>
              <p:nvPr/>
            </p:nvSpPr>
            <p:spPr>
              <a:xfrm>
                <a:off x="335925" y="4287275"/>
                <a:ext cx="70334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1337" fill="none" extrusionOk="0">
                    <a:moveTo>
                      <a:pt x="281336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14"/>
              <p:cNvSpPr/>
              <p:nvPr/>
            </p:nvSpPr>
            <p:spPr>
              <a:xfrm>
                <a:off x="389650" y="4487700"/>
                <a:ext cx="69797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188" h="1" fill="none" extrusionOk="0">
                    <a:moveTo>
                      <a:pt x="279187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14"/>
              <p:cNvSpPr/>
              <p:nvPr/>
            </p:nvSpPr>
            <p:spPr>
              <a:xfrm>
                <a:off x="238125" y="46884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14"/>
              <p:cNvSpPr/>
              <p:nvPr/>
            </p:nvSpPr>
            <p:spPr>
              <a:xfrm>
                <a:off x="49949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158331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14"/>
              <p:cNvSpPr/>
              <p:nvPr/>
            </p:nvSpPr>
            <p:spPr>
              <a:xfrm>
                <a:off x="51780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14"/>
              <p:cNvSpPr/>
              <p:nvPr/>
            </p:nvSpPr>
            <p:spPr>
              <a:xfrm>
                <a:off x="53610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14"/>
              <p:cNvSpPr/>
              <p:nvPr/>
            </p:nvSpPr>
            <p:spPr>
              <a:xfrm>
                <a:off x="55441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14"/>
              <p:cNvSpPr/>
              <p:nvPr/>
            </p:nvSpPr>
            <p:spPr>
              <a:xfrm>
                <a:off x="57272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14"/>
              <p:cNvSpPr/>
              <p:nvPr/>
            </p:nvSpPr>
            <p:spPr>
              <a:xfrm>
                <a:off x="5910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14"/>
              <p:cNvSpPr/>
              <p:nvPr/>
            </p:nvSpPr>
            <p:spPr>
              <a:xfrm>
                <a:off x="60933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14"/>
              <p:cNvSpPr/>
              <p:nvPr/>
            </p:nvSpPr>
            <p:spPr>
              <a:xfrm>
                <a:off x="62764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14"/>
              <p:cNvSpPr/>
              <p:nvPr/>
            </p:nvSpPr>
            <p:spPr>
              <a:xfrm>
                <a:off x="6459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14"/>
              <p:cNvSpPr/>
              <p:nvPr/>
            </p:nvSpPr>
            <p:spPr>
              <a:xfrm>
                <a:off x="66425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14"/>
              <p:cNvSpPr/>
              <p:nvPr/>
            </p:nvSpPr>
            <p:spPr>
              <a:xfrm>
                <a:off x="6825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14"/>
              <p:cNvSpPr/>
              <p:nvPr/>
            </p:nvSpPr>
            <p:spPr>
              <a:xfrm>
                <a:off x="7008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14"/>
              <p:cNvSpPr/>
              <p:nvPr/>
            </p:nvSpPr>
            <p:spPr>
              <a:xfrm>
                <a:off x="71917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14"/>
              <p:cNvSpPr/>
              <p:nvPr/>
            </p:nvSpPr>
            <p:spPr>
              <a:xfrm>
                <a:off x="27958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14"/>
              <p:cNvSpPr/>
              <p:nvPr/>
            </p:nvSpPr>
            <p:spPr>
              <a:xfrm>
                <a:off x="29789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14"/>
              <p:cNvSpPr/>
              <p:nvPr/>
            </p:nvSpPr>
            <p:spPr>
              <a:xfrm>
                <a:off x="31620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14"/>
              <p:cNvSpPr/>
              <p:nvPr/>
            </p:nvSpPr>
            <p:spPr>
              <a:xfrm>
                <a:off x="33450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14"/>
              <p:cNvSpPr/>
              <p:nvPr/>
            </p:nvSpPr>
            <p:spPr>
              <a:xfrm>
                <a:off x="35281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14"/>
              <p:cNvSpPr/>
              <p:nvPr/>
            </p:nvSpPr>
            <p:spPr>
              <a:xfrm>
                <a:off x="37112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14"/>
              <p:cNvSpPr/>
              <p:nvPr/>
            </p:nvSpPr>
            <p:spPr>
              <a:xfrm>
                <a:off x="38942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14"/>
              <p:cNvSpPr/>
              <p:nvPr/>
            </p:nvSpPr>
            <p:spPr>
              <a:xfrm>
                <a:off x="40773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14"/>
              <p:cNvSpPr/>
              <p:nvPr/>
            </p:nvSpPr>
            <p:spPr>
              <a:xfrm>
                <a:off x="42604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14"/>
              <p:cNvSpPr/>
              <p:nvPr/>
            </p:nvSpPr>
            <p:spPr>
              <a:xfrm>
                <a:off x="44434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14"/>
              <p:cNvSpPr/>
              <p:nvPr/>
            </p:nvSpPr>
            <p:spPr>
              <a:xfrm>
                <a:off x="46265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14"/>
              <p:cNvSpPr/>
              <p:nvPr/>
            </p:nvSpPr>
            <p:spPr>
              <a:xfrm>
                <a:off x="48096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53" name="Google Shape;1053;p14"/>
          <p:cNvSpPr txBox="1">
            <a:spLocks noGrp="1"/>
          </p:cNvSpPr>
          <p:nvPr>
            <p:ph type="title"/>
          </p:nvPr>
        </p:nvSpPr>
        <p:spPr>
          <a:xfrm>
            <a:off x="2323575" y="3172059"/>
            <a:ext cx="4179300" cy="4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054" name="Google Shape;1054;p14"/>
          <p:cNvSpPr txBox="1">
            <a:spLocks noGrp="1"/>
          </p:cNvSpPr>
          <p:nvPr>
            <p:ph type="subTitle" idx="1"/>
          </p:nvPr>
        </p:nvSpPr>
        <p:spPr>
          <a:xfrm>
            <a:off x="2323625" y="1564662"/>
            <a:ext cx="4179300" cy="148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055" name="Google Shape;1055;p14"/>
          <p:cNvGrpSpPr/>
          <p:nvPr/>
        </p:nvGrpSpPr>
        <p:grpSpPr>
          <a:xfrm>
            <a:off x="-59509" y="784790"/>
            <a:ext cx="328396" cy="3862147"/>
            <a:chOff x="-135709" y="784790"/>
            <a:chExt cx="328396" cy="3862147"/>
          </a:xfrm>
        </p:grpSpPr>
        <p:sp>
          <p:nvSpPr>
            <p:cNvPr id="1056" name="Google Shape;1056;p14"/>
            <p:cNvSpPr/>
            <p:nvPr/>
          </p:nvSpPr>
          <p:spPr>
            <a:xfrm>
              <a:off x="-135709" y="784790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4"/>
            <p:cNvSpPr/>
            <p:nvPr/>
          </p:nvSpPr>
          <p:spPr>
            <a:xfrm>
              <a:off x="-135709" y="1193832"/>
              <a:ext cx="328396" cy="180444"/>
            </a:xfrm>
            <a:custGeom>
              <a:avLst/>
              <a:gdLst/>
              <a:ahLst/>
              <a:cxnLst/>
              <a:rect l="l" t="t" r="r" b="b"/>
              <a:pathLst>
                <a:path w="10228" h="5620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14"/>
            <p:cNvSpPr/>
            <p:nvPr/>
          </p:nvSpPr>
          <p:spPr>
            <a:xfrm>
              <a:off x="-135709" y="1602843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1"/>
                  </a:lnTo>
                  <a:lnTo>
                    <a:pt x="7418" y="5621"/>
                  </a:lnTo>
                  <a:cubicBezTo>
                    <a:pt x="8966" y="5621"/>
                    <a:pt x="10216" y="4370"/>
                    <a:pt x="10228" y="2823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14"/>
            <p:cNvSpPr/>
            <p:nvPr/>
          </p:nvSpPr>
          <p:spPr>
            <a:xfrm>
              <a:off x="-135709" y="2011885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4"/>
            <p:cNvSpPr/>
            <p:nvPr/>
          </p:nvSpPr>
          <p:spPr>
            <a:xfrm>
              <a:off x="-135709" y="242166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47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14"/>
            <p:cNvSpPr/>
            <p:nvPr/>
          </p:nvSpPr>
          <p:spPr>
            <a:xfrm>
              <a:off x="-135709" y="2830709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14"/>
            <p:cNvSpPr/>
            <p:nvPr/>
          </p:nvSpPr>
          <p:spPr>
            <a:xfrm>
              <a:off x="-135709" y="323975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14"/>
            <p:cNvSpPr/>
            <p:nvPr/>
          </p:nvSpPr>
          <p:spPr>
            <a:xfrm>
              <a:off x="-135709" y="364876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59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14"/>
            <p:cNvSpPr/>
            <p:nvPr/>
          </p:nvSpPr>
          <p:spPr>
            <a:xfrm>
              <a:off x="-135709" y="4057804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14"/>
            <p:cNvSpPr/>
            <p:nvPr/>
          </p:nvSpPr>
          <p:spPr>
            <a:xfrm>
              <a:off x="-135709" y="446684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6" name="Google Shape;1066;p14"/>
          <p:cNvSpPr/>
          <p:nvPr/>
        </p:nvSpPr>
        <p:spPr>
          <a:xfrm rot="10800000">
            <a:off x="994750" y="3336350"/>
            <a:ext cx="600700" cy="1267150"/>
          </a:xfrm>
          <a:custGeom>
            <a:avLst/>
            <a:gdLst/>
            <a:ahLst/>
            <a:cxnLst/>
            <a:rect l="l" t="t" r="r" b="b"/>
            <a:pathLst>
              <a:path w="24028" h="50686" extrusionOk="0">
                <a:moveTo>
                  <a:pt x="23944" y="1"/>
                </a:moveTo>
                <a:cubicBezTo>
                  <a:pt x="10526" y="751"/>
                  <a:pt x="1" y="11883"/>
                  <a:pt x="1" y="25337"/>
                </a:cubicBezTo>
                <a:cubicBezTo>
                  <a:pt x="1" y="38803"/>
                  <a:pt x="10526" y="49924"/>
                  <a:pt x="23944" y="50686"/>
                </a:cubicBezTo>
                <a:lnTo>
                  <a:pt x="24028" y="49305"/>
                </a:lnTo>
                <a:cubicBezTo>
                  <a:pt x="11324" y="48590"/>
                  <a:pt x="1382" y="38065"/>
                  <a:pt x="1382" y="25337"/>
                </a:cubicBezTo>
                <a:cubicBezTo>
                  <a:pt x="1382" y="12622"/>
                  <a:pt x="11324" y="2096"/>
                  <a:pt x="24028" y="1382"/>
                </a:cubicBezTo>
                <a:lnTo>
                  <a:pt x="23944" y="1"/>
                </a:lnTo>
                <a:close/>
              </a:path>
            </a:pathLst>
          </a:custGeom>
          <a:solidFill>
            <a:srgbClr val="21110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7" name="Google Shape;1067;p14"/>
          <p:cNvSpPr/>
          <p:nvPr/>
        </p:nvSpPr>
        <p:spPr>
          <a:xfrm rot="10800000">
            <a:off x="720000" y="3760800"/>
            <a:ext cx="418250" cy="418225"/>
          </a:xfrm>
          <a:custGeom>
            <a:avLst/>
            <a:gdLst/>
            <a:ahLst/>
            <a:cxnLst/>
            <a:rect l="l" t="t" r="r" b="b"/>
            <a:pathLst>
              <a:path w="16730" h="16729" extrusionOk="0">
                <a:moveTo>
                  <a:pt x="8371" y="0"/>
                </a:moveTo>
                <a:cubicBezTo>
                  <a:pt x="3751" y="0"/>
                  <a:pt x="1" y="3751"/>
                  <a:pt x="1" y="8358"/>
                </a:cubicBezTo>
                <a:cubicBezTo>
                  <a:pt x="1" y="12978"/>
                  <a:pt x="3751" y="16729"/>
                  <a:pt x="8371" y="16729"/>
                </a:cubicBezTo>
                <a:cubicBezTo>
                  <a:pt x="12991" y="16729"/>
                  <a:pt x="16729" y="12978"/>
                  <a:pt x="16729" y="8358"/>
                </a:cubicBezTo>
                <a:cubicBezTo>
                  <a:pt x="16729" y="3751"/>
                  <a:pt x="12991" y="0"/>
                  <a:pt x="83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p14"/>
          <p:cNvSpPr/>
          <p:nvPr/>
        </p:nvSpPr>
        <p:spPr>
          <a:xfrm flipH="1">
            <a:off x="7357475" y="540000"/>
            <a:ext cx="187250" cy="326850"/>
          </a:xfrm>
          <a:custGeom>
            <a:avLst/>
            <a:gdLst/>
            <a:ahLst/>
            <a:cxnLst/>
            <a:rect l="l" t="t" r="r" b="b"/>
            <a:pathLst>
              <a:path w="7490" h="13074" extrusionOk="0">
                <a:moveTo>
                  <a:pt x="0" y="0"/>
                </a:moveTo>
                <a:lnTo>
                  <a:pt x="0" y="13073"/>
                </a:lnTo>
                <a:lnTo>
                  <a:pt x="7489" y="6537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9" name="Google Shape;1069;p14"/>
          <p:cNvSpPr/>
          <p:nvPr/>
        </p:nvSpPr>
        <p:spPr>
          <a:xfrm flipH="1">
            <a:off x="7770925" y="540000"/>
            <a:ext cx="187550" cy="326850"/>
          </a:xfrm>
          <a:custGeom>
            <a:avLst/>
            <a:gdLst/>
            <a:ahLst/>
            <a:cxnLst/>
            <a:rect l="l" t="t" r="r" b="b"/>
            <a:pathLst>
              <a:path w="7502" h="13074" extrusionOk="0">
                <a:moveTo>
                  <a:pt x="1" y="0"/>
                </a:moveTo>
                <a:lnTo>
                  <a:pt x="1" y="13073"/>
                </a:lnTo>
                <a:lnTo>
                  <a:pt x="7502" y="6537"/>
                </a:lnTo>
                <a:lnTo>
                  <a:pt x="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14"/>
          <p:cNvSpPr/>
          <p:nvPr/>
        </p:nvSpPr>
        <p:spPr>
          <a:xfrm flipH="1">
            <a:off x="8166800" y="540000"/>
            <a:ext cx="186950" cy="326850"/>
          </a:xfrm>
          <a:custGeom>
            <a:avLst/>
            <a:gdLst/>
            <a:ahLst/>
            <a:cxnLst/>
            <a:rect l="l" t="t" r="r" b="b"/>
            <a:pathLst>
              <a:path w="7478" h="13074" extrusionOk="0">
                <a:moveTo>
                  <a:pt x="0" y="0"/>
                </a:moveTo>
                <a:lnTo>
                  <a:pt x="0" y="13073"/>
                </a:lnTo>
                <a:lnTo>
                  <a:pt x="7477" y="65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1" name="Google Shape;1071;p14"/>
          <p:cNvSpPr/>
          <p:nvPr/>
        </p:nvSpPr>
        <p:spPr>
          <a:xfrm>
            <a:off x="6702400" y="988275"/>
            <a:ext cx="1721591" cy="124725"/>
          </a:xfrm>
          <a:custGeom>
            <a:avLst/>
            <a:gdLst/>
            <a:ahLst/>
            <a:cxnLst/>
            <a:rect l="l" t="t" r="r" b="b"/>
            <a:pathLst>
              <a:path w="91501" h="4989" extrusionOk="0">
                <a:moveTo>
                  <a:pt x="1" y="0"/>
                </a:moveTo>
                <a:lnTo>
                  <a:pt x="1" y="4989"/>
                </a:lnTo>
                <a:lnTo>
                  <a:pt x="91500" y="4989"/>
                </a:lnTo>
                <a:lnTo>
                  <a:pt x="91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_1"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5"/>
          <p:cNvSpPr/>
          <p:nvPr/>
        </p:nvSpPr>
        <p:spPr>
          <a:xfrm>
            <a:off x="8585853" y="4080728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4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4" name="Google Shape;1074;p15"/>
          <p:cNvSpPr/>
          <p:nvPr/>
        </p:nvSpPr>
        <p:spPr>
          <a:xfrm>
            <a:off x="8585853" y="3164043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1"/>
                </a:lnTo>
                <a:cubicBezTo>
                  <a:pt x="16586" y="3192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5" name="Google Shape;1075;p15"/>
          <p:cNvSpPr/>
          <p:nvPr/>
        </p:nvSpPr>
        <p:spPr>
          <a:xfrm>
            <a:off x="8585853" y="2247743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6" name="Google Shape;1076;p15"/>
          <p:cNvSpPr/>
          <p:nvPr/>
        </p:nvSpPr>
        <p:spPr>
          <a:xfrm>
            <a:off x="8585853" y="4147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0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8"/>
                </a:lnTo>
                <a:cubicBezTo>
                  <a:pt x="16586" y="3179"/>
                  <a:pt x="13395" y="0"/>
                  <a:pt x="94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7" name="Google Shape;1077;p15"/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078" name="Google Shape;1078;p15"/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079" name="Google Shape;1079;p15"/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080" name="Google Shape;1080;p15"/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1" name="Google Shape;1081;p15"/>
          <p:cNvGrpSpPr/>
          <p:nvPr/>
        </p:nvGrpSpPr>
        <p:grpSpPr>
          <a:xfrm>
            <a:off x="176201" y="216722"/>
            <a:ext cx="8474088" cy="4703620"/>
            <a:chOff x="176201" y="216722"/>
            <a:chExt cx="8474088" cy="4703620"/>
          </a:xfrm>
        </p:grpSpPr>
        <p:sp>
          <p:nvSpPr>
            <p:cNvPr id="1082" name="Google Shape;1082;p15"/>
            <p:cNvSpPr/>
            <p:nvPr/>
          </p:nvSpPr>
          <p:spPr>
            <a:xfrm>
              <a:off x="176210" y="216722"/>
              <a:ext cx="8474036" cy="4703620"/>
            </a:xfrm>
            <a:custGeom>
              <a:avLst/>
              <a:gdLst/>
              <a:ahLst/>
              <a:cxnLst/>
              <a:rect l="l" t="t" r="r" b="b"/>
              <a:pathLst>
                <a:path w="263927" h="146496" extrusionOk="0">
                  <a:moveTo>
                    <a:pt x="3680" y="1"/>
                  </a:moveTo>
                  <a:cubicBezTo>
                    <a:pt x="1644" y="108"/>
                    <a:pt x="1" y="1763"/>
                    <a:pt x="1" y="3787"/>
                  </a:cubicBezTo>
                  <a:lnTo>
                    <a:pt x="1" y="15777"/>
                  </a:lnTo>
                  <a:cubicBezTo>
                    <a:pt x="287" y="15717"/>
                    <a:pt x="572" y="15693"/>
                    <a:pt x="858" y="15693"/>
                  </a:cubicBezTo>
                  <a:cubicBezTo>
                    <a:pt x="899" y="15692"/>
                    <a:pt x="941" y="15692"/>
                    <a:pt x="982" y="15692"/>
                  </a:cubicBezTo>
                  <a:cubicBezTo>
                    <a:pt x="3560" y="15692"/>
                    <a:pt x="5764" y="17878"/>
                    <a:pt x="5799" y="20468"/>
                  </a:cubicBezTo>
                  <a:cubicBezTo>
                    <a:pt x="5823" y="23147"/>
                    <a:pt x="3656" y="25325"/>
                    <a:pt x="977" y="25325"/>
                  </a:cubicBezTo>
                  <a:cubicBezTo>
                    <a:pt x="644" y="25325"/>
                    <a:pt x="322" y="25302"/>
                    <a:pt x="1" y="25230"/>
                  </a:cubicBezTo>
                  <a:lnTo>
                    <a:pt x="1" y="28504"/>
                  </a:lnTo>
                  <a:cubicBezTo>
                    <a:pt x="287" y="28445"/>
                    <a:pt x="572" y="28409"/>
                    <a:pt x="858" y="28409"/>
                  </a:cubicBezTo>
                  <a:cubicBezTo>
                    <a:pt x="893" y="28408"/>
                    <a:pt x="928" y="28408"/>
                    <a:pt x="962" y="28408"/>
                  </a:cubicBezTo>
                  <a:cubicBezTo>
                    <a:pt x="3549" y="28408"/>
                    <a:pt x="5764" y="30587"/>
                    <a:pt x="5799" y="33184"/>
                  </a:cubicBezTo>
                  <a:cubicBezTo>
                    <a:pt x="5823" y="35862"/>
                    <a:pt x="3656" y="38053"/>
                    <a:pt x="977" y="38053"/>
                  </a:cubicBezTo>
                  <a:cubicBezTo>
                    <a:pt x="644" y="38053"/>
                    <a:pt x="322" y="38029"/>
                    <a:pt x="1" y="37946"/>
                  </a:cubicBezTo>
                  <a:lnTo>
                    <a:pt x="1" y="41220"/>
                  </a:lnTo>
                  <a:cubicBezTo>
                    <a:pt x="287" y="41161"/>
                    <a:pt x="572" y="41137"/>
                    <a:pt x="858" y="41137"/>
                  </a:cubicBezTo>
                  <a:cubicBezTo>
                    <a:pt x="893" y="41136"/>
                    <a:pt x="928" y="41136"/>
                    <a:pt x="962" y="41136"/>
                  </a:cubicBezTo>
                  <a:cubicBezTo>
                    <a:pt x="3549" y="41136"/>
                    <a:pt x="5764" y="43315"/>
                    <a:pt x="5799" y="45911"/>
                  </a:cubicBezTo>
                  <a:cubicBezTo>
                    <a:pt x="5823" y="48590"/>
                    <a:pt x="3656" y="50781"/>
                    <a:pt x="977" y="50781"/>
                  </a:cubicBezTo>
                  <a:cubicBezTo>
                    <a:pt x="644" y="50781"/>
                    <a:pt x="322" y="50745"/>
                    <a:pt x="1" y="50674"/>
                  </a:cubicBezTo>
                  <a:lnTo>
                    <a:pt x="1" y="53948"/>
                  </a:lnTo>
                  <a:cubicBezTo>
                    <a:pt x="287" y="53888"/>
                    <a:pt x="572" y="53865"/>
                    <a:pt x="858" y="53865"/>
                  </a:cubicBezTo>
                  <a:cubicBezTo>
                    <a:pt x="893" y="53864"/>
                    <a:pt x="928" y="53863"/>
                    <a:pt x="962" y="53863"/>
                  </a:cubicBezTo>
                  <a:cubicBezTo>
                    <a:pt x="3549" y="53863"/>
                    <a:pt x="5764" y="56043"/>
                    <a:pt x="5799" y="58639"/>
                  </a:cubicBezTo>
                  <a:cubicBezTo>
                    <a:pt x="5823" y="61318"/>
                    <a:pt x="3656" y="63509"/>
                    <a:pt x="977" y="63509"/>
                  </a:cubicBezTo>
                  <a:cubicBezTo>
                    <a:pt x="644" y="63509"/>
                    <a:pt x="322" y="63473"/>
                    <a:pt x="1" y="63402"/>
                  </a:cubicBezTo>
                  <a:lnTo>
                    <a:pt x="1" y="66676"/>
                  </a:lnTo>
                  <a:cubicBezTo>
                    <a:pt x="287" y="66616"/>
                    <a:pt x="572" y="66592"/>
                    <a:pt x="858" y="66592"/>
                  </a:cubicBezTo>
                  <a:cubicBezTo>
                    <a:pt x="893" y="66592"/>
                    <a:pt x="928" y="66591"/>
                    <a:pt x="962" y="66591"/>
                  </a:cubicBezTo>
                  <a:cubicBezTo>
                    <a:pt x="3549" y="66591"/>
                    <a:pt x="5764" y="68770"/>
                    <a:pt x="5799" y="71367"/>
                  </a:cubicBezTo>
                  <a:cubicBezTo>
                    <a:pt x="5823" y="74046"/>
                    <a:pt x="3656" y="76225"/>
                    <a:pt x="977" y="76225"/>
                  </a:cubicBezTo>
                  <a:cubicBezTo>
                    <a:pt x="644" y="76225"/>
                    <a:pt x="322" y="76201"/>
                    <a:pt x="1" y="76129"/>
                  </a:cubicBezTo>
                  <a:lnTo>
                    <a:pt x="1" y="79403"/>
                  </a:lnTo>
                  <a:cubicBezTo>
                    <a:pt x="287" y="79344"/>
                    <a:pt x="572" y="79308"/>
                    <a:pt x="858" y="79308"/>
                  </a:cubicBezTo>
                  <a:cubicBezTo>
                    <a:pt x="893" y="79307"/>
                    <a:pt x="928" y="79307"/>
                    <a:pt x="962" y="79307"/>
                  </a:cubicBezTo>
                  <a:cubicBezTo>
                    <a:pt x="3549" y="79307"/>
                    <a:pt x="5764" y="81486"/>
                    <a:pt x="5799" y="84095"/>
                  </a:cubicBezTo>
                  <a:cubicBezTo>
                    <a:pt x="5823" y="86773"/>
                    <a:pt x="3656" y="88952"/>
                    <a:pt x="977" y="88952"/>
                  </a:cubicBezTo>
                  <a:cubicBezTo>
                    <a:pt x="644" y="88952"/>
                    <a:pt x="322" y="88928"/>
                    <a:pt x="1" y="88857"/>
                  </a:cubicBezTo>
                  <a:lnTo>
                    <a:pt x="1" y="92131"/>
                  </a:lnTo>
                  <a:cubicBezTo>
                    <a:pt x="287" y="92072"/>
                    <a:pt x="572" y="92036"/>
                    <a:pt x="858" y="92036"/>
                  </a:cubicBezTo>
                  <a:cubicBezTo>
                    <a:pt x="893" y="92035"/>
                    <a:pt x="928" y="92035"/>
                    <a:pt x="962" y="92035"/>
                  </a:cubicBezTo>
                  <a:cubicBezTo>
                    <a:pt x="3549" y="92035"/>
                    <a:pt x="5764" y="94214"/>
                    <a:pt x="5799" y="96810"/>
                  </a:cubicBezTo>
                  <a:cubicBezTo>
                    <a:pt x="5823" y="99489"/>
                    <a:pt x="3656" y="101680"/>
                    <a:pt x="977" y="101680"/>
                  </a:cubicBezTo>
                  <a:cubicBezTo>
                    <a:pt x="644" y="101680"/>
                    <a:pt x="322" y="101656"/>
                    <a:pt x="1" y="101573"/>
                  </a:cubicBezTo>
                  <a:lnTo>
                    <a:pt x="1" y="104847"/>
                  </a:lnTo>
                  <a:cubicBezTo>
                    <a:pt x="287" y="104788"/>
                    <a:pt x="572" y="104764"/>
                    <a:pt x="858" y="104764"/>
                  </a:cubicBezTo>
                  <a:cubicBezTo>
                    <a:pt x="893" y="104763"/>
                    <a:pt x="928" y="104763"/>
                    <a:pt x="962" y="104763"/>
                  </a:cubicBezTo>
                  <a:cubicBezTo>
                    <a:pt x="3549" y="104763"/>
                    <a:pt x="5764" y="106942"/>
                    <a:pt x="5799" y="109538"/>
                  </a:cubicBezTo>
                  <a:cubicBezTo>
                    <a:pt x="5823" y="112217"/>
                    <a:pt x="3656" y="114408"/>
                    <a:pt x="977" y="114408"/>
                  </a:cubicBezTo>
                  <a:cubicBezTo>
                    <a:pt x="644" y="114408"/>
                    <a:pt x="322" y="114372"/>
                    <a:pt x="1" y="114301"/>
                  </a:cubicBezTo>
                  <a:lnTo>
                    <a:pt x="1" y="117575"/>
                  </a:lnTo>
                  <a:cubicBezTo>
                    <a:pt x="287" y="117515"/>
                    <a:pt x="572" y="117491"/>
                    <a:pt x="858" y="117491"/>
                  </a:cubicBezTo>
                  <a:cubicBezTo>
                    <a:pt x="893" y="117491"/>
                    <a:pt x="928" y="117490"/>
                    <a:pt x="962" y="117490"/>
                  </a:cubicBezTo>
                  <a:cubicBezTo>
                    <a:pt x="3549" y="117490"/>
                    <a:pt x="5764" y="119669"/>
                    <a:pt x="5799" y="122266"/>
                  </a:cubicBezTo>
                  <a:cubicBezTo>
                    <a:pt x="5823" y="124945"/>
                    <a:pt x="3656" y="127124"/>
                    <a:pt x="977" y="127124"/>
                  </a:cubicBezTo>
                  <a:cubicBezTo>
                    <a:pt x="644" y="127124"/>
                    <a:pt x="322" y="127100"/>
                    <a:pt x="1" y="127028"/>
                  </a:cubicBezTo>
                  <a:lnTo>
                    <a:pt x="1" y="130303"/>
                  </a:lnTo>
                  <a:cubicBezTo>
                    <a:pt x="287" y="130243"/>
                    <a:pt x="572" y="130207"/>
                    <a:pt x="858" y="130207"/>
                  </a:cubicBezTo>
                  <a:cubicBezTo>
                    <a:pt x="893" y="130207"/>
                    <a:pt x="928" y="130206"/>
                    <a:pt x="962" y="130206"/>
                  </a:cubicBezTo>
                  <a:cubicBezTo>
                    <a:pt x="3549" y="130206"/>
                    <a:pt x="5764" y="132385"/>
                    <a:pt x="5799" y="134994"/>
                  </a:cubicBezTo>
                  <a:cubicBezTo>
                    <a:pt x="5823" y="137673"/>
                    <a:pt x="3656" y="139851"/>
                    <a:pt x="977" y="139851"/>
                  </a:cubicBezTo>
                  <a:cubicBezTo>
                    <a:pt x="644" y="139851"/>
                    <a:pt x="322" y="139828"/>
                    <a:pt x="1" y="139756"/>
                  </a:cubicBezTo>
                  <a:lnTo>
                    <a:pt x="1" y="142816"/>
                  </a:lnTo>
                  <a:cubicBezTo>
                    <a:pt x="1" y="144840"/>
                    <a:pt x="1644" y="146495"/>
                    <a:pt x="3680" y="146495"/>
                  </a:cubicBezTo>
                  <a:lnTo>
                    <a:pt x="260248" y="146495"/>
                  </a:lnTo>
                  <a:cubicBezTo>
                    <a:pt x="262272" y="146495"/>
                    <a:pt x="263927" y="144852"/>
                    <a:pt x="263927" y="142816"/>
                  </a:cubicBezTo>
                  <a:lnTo>
                    <a:pt x="263927" y="3680"/>
                  </a:lnTo>
                  <a:cubicBezTo>
                    <a:pt x="263927" y="1656"/>
                    <a:pt x="262284" y="1"/>
                    <a:pt x="2602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83" name="Google Shape;1083;p15"/>
            <p:cNvGrpSpPr/>
            <p:nvPr/>
          </p:nvGrpSpPr>
          <p:grpSpPr>
            <a:xfrm>
              <a:off x="176201" y="216730"/>
              <a:ext cx="8474088" cy="4700056"/>
              <a:chOff x="238125" y="874025"/>
              <a:chExt cx="7136675" cy="3958275"/>
            </a:xfrm>
          </p:grpSpPr>
          <p:sp>
            <p:nvSpPr>
              <p:cNvPr id="1084" name="Google Shape;1084;p15"/>
              <p:cNvSpPr/>
              <p:nvPr/>
            </p:nvSpPr>
            <p:spPr>
              <a:xfrm>
                <a:off x="26179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15"/>
              <p:cNvSpPr/>
              <p:nvPr/>
            </p:nvSpPr>
            <p:spPr>
              <a:xfrm>
                <a:off x="4211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15"/>
              <p:cNvSpPr/>
              <p:nvPr/>
            </p:nvSpPr>
            <p:spPr>
              <a:xfrm>
                <a:off x="604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15"/>
              <p:cNvSpPr/>
              <p:nvPr/>
            </p:nvSpPr>
            <p:spPr>
              <a:xfrm>
                <a:off x="7873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15"/>
              <p:cNvSpPr/>
              <p:nvPr/>
            </p:nvSpPr>
            <p:spPr>
              <a:xfrm>
                <a:off x="9703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15"/>
              <p:cNvSpPr/>
              <p:nvPr/>
            </p:nvSpPr>
            <p:spPr>
              <a:xfrm>
                <a:off x="1153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15"/>
              <p:cNvSpPr/>
              <p:nvPr/>
            </p:nvSpPr>
            <p:spPr>
              <a:xfrm>
                <a:off x="13365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15"/>
              <p:cNvSpPr/>
              <p:nvPr/>
            </p:nvSpPr>
            <p:spPr>
              <a:xfrm>
                <a:off x="1519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15"/>
              <p:cNvSpPr/>
              <p:nvPr/>
            </p:nvSpPr>
            <p:spPr>
              <a:xfrm>
                <a:off x="1702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15"/>
              <p:cNvSpPr/>
              <p:nvPr/>
            </p:nvSpPr>
            <p:spPr>
              <a:xfrm>
                <a:off x="18857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15"/>
              <p:cNvSpPr/>
              <p:nvPr/>
            </p:nvSpPr>
            <p:spPr>
              <a:xfrm>
                <a:off x="20687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15"/>
              <p:cNvSpPr/>
              <p:nvPr/>
            </p:nvSpPr>
            <p:spPr>
              <a:xfrm>
                <a:off x="22518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15"/>
              <p:cNvSpPr/>
              <p:nvPr/>
            </p:nvSpPr>
            <p:spPr>
              <a:xfrm>
                <a:off x="24349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15"/>
              <p:cNvSpPr/>
              <p:nvPr/>
            </p:nvSpPr>
            <p:spPr>
              <a:xfrm>
                <a:off x="238125" y="10696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15"/>
              <p:cNvSpPr/>
              <p:nvPr/>
            </p:nvSpPr>
            <p:spPr>
              <a:xfrm>
                <a:off x="238125" y="127007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15"/>
              <p:cNvSpPr/>
              <p:nvPr/>
            </p:nvSpPr>
            <p:spPr>
              <a:xfrm>
                <a:off x="393825" y="1470825"/>
                <a:ext cx="69755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021" h="1" fill="none" extrusionOk="0">
                    <a:moveTo>
                      <a:pt x="2790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15"/>
              <p:cNvSpPr/>
              <p:nvPr/>
            </p:nvSpPr>
            <p:spPr>
              <a:xfrm>
                <a:off x="343975" y="1671575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15"/>
              <p:cNvSpPr/>
              <p:nvPr/>
            </p:nvSpPr>
            <p:spPr>
              <a:xfrm>
                <a:off x="343975" y="1872350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15"/>
              <p:cNvSpPr/>
              <p:nvPr/>
            </p:nvSpPr>
            <p:spPr>
              <a:xfrm>
                <a:off x="388050" y="2072775"/>
                <a:ext cx="698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252" h="1" fill="none" extrusionOk="0">
                    <a:moveTo>
                      <a:pt x="279251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15"/>
              <p:cNvSpPr/>
              <p:nvPr/>
            </p:nvSpPr>
            <p:spPr>
              <a:xfrm>
                <a:off x="238125" y="22735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15"/>
              <p:cNvSpPr/>
              <p:nvPr/>
            </p:nvSpPr>
            <p:spPr>
              <a:xfrm>
                <a:off x="238125" y="3678225"/>
                <a:ext cx="7136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467" h="1" fill="none" extrusionOk="0">
                    <a:moveTo>
                      <a:pt x="285467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15"/>
              <p:cNvSpPr/>
              <p:nvPr/>
            </p:nvSpPr>
            <p:spPr>
              <a:xfrm>
                <a:off x="394475" y="2474300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15"/>
              <p:cNvSpPr/>
              <p:nvPr/>
            </p:nvSpPr>
            <p:spPr>
              <a:xfrm>
                <a:off x="238125" y="26747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15"/>
              <p:cNvSpPr/>
              <p:nvPr/>
            </p:nvSpPr>
            <p:spPr>
              <a:xfrm>
                <a:off x="373875" y="2875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15"/>
              <p:cNvSpPr/>
              <p:nvPr/>
            </p:nvSpPr>
            <p:spPr>
              <a:xfrm>
                <a:off x="373875" y="3076275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15"/>
              <p:cNvSpPr/>
              <p:nvPr/>
            </p:nvSpPr>
            <p:spPr>
              <a:xfrm>
                <a:off x="238125" y="32770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15"/>
              <p:cNvSpPr/>
              <p:nvPr/>
            </p:nvSpPr>
            <p:spPr>
              <a:xfrm>
                <a:off x="394475" y="3477475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15"/>
              <p:cNvSpPr/>
              <p:nvPr/>
            </p:nvSpPr>
            <p:spPr>
              <a:xfrm>
                <a:off x="383850" y="3885750"/>
                <a:ext cx="698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420" h="1" fill="none" extrusionOk="0">
                    <a:moveTo>
                      <a:pt x="2794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15"/>
              <p:cNvSpPr/>
              <p:nvPr/>
            </p:nvSpPr>
            <p:spPr>
              <a:xfrm>
                <a:off x="373875" y="4086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15"/>
              <p:cNvSpPr/>
              <p:nvPr/>
            </p:nvSpPr>
            <p:spPr>
              <a:xfrm>
                <a:off x="335925" y="4287275"/>
                <a:ext cx="70334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1337" fill="none" extrusionOk="0">
                    <a:moveTo>
                      <a:pt x="281336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15"/>
              <p:cNvSpPr/>
              <p:nvPr/>
            </p:nvSpPr>
            <p:spPr>
              <a:xfrm>
                <a:off x="389650" y="4487700"/>
                <a:ext cx="69797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188" h="1" fill="none" extrusionOk="0">
                    <a:moveTo>
                      <a:pt x="279187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15"/>
              <p:cNvSpPr/>
              <p:nvPr/>
            </p:nvSpPr>
            <p:spPr>
              <a:xfrm>
                <a:off x="238125" y="46884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15"/>
              <p:cNvSpPr/>
              <p:nvPr/>
            </p:nvSpPr>
            <p:spPr>
              <a:xfrm>
                <a:off x="49949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158331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15"/>
              <p:cNvSpPr/>
              <p:nvPr/>
            </p:nvSpPr>
            <p:spPr>
              <a:xfrm>
                <a:off x="51780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15"/>
              <p:cNvSpPr/>
              <p:nvPr/>
            </p:nvSpPr>
            <p:spPr>
              <a:xfrm>
                <a:off x="53610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15"/>
              <p:cNvSpPr/>
              <p:nvPr/>
            </p:nvSpPr>
            <p:spPr>
              <a:xfrm>
                <a:off x="55441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15"/>
              <p:cNvSpPr/>
              <p:nvPr/>
            </p:nvSpPr>
            <p:spPr>
              <a:xfrm>
                <a:off x="57272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15"/>
              <p:cNvSpPr/>
              <p:nvPr/>
            </p:nvSpPr>
            <p:spPr>
              <a:xfrm>
                <a:off x="5910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15"/>
              <p:cNvSpPr/>
              <p:nvPr/>
            </p:nvSpPr>
            <p:spPr>
              <a:xfrm>
                <a:off x="60933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15"/>
              <p:cNvSpPr/>
              <p:nvPr/>
            </p:nvSpPr>
            <p:spPr>
              <a:xfrm>
                <a:off x="62764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15"/>
              <p:cNvSpPr/>
              <p:nvPr/>
            </p:nvSpPr>
            <p:spPr>
              <a:xfrm>
                <a:off x="6459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15"/>
              <p:cNvSpPr/>
              <p:nvPr/>
            </p:nvSpPr>
            <p:spPr>
              <a:xfrm>
                <a:off x="66425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15"/>
              <p:cNvSpPr/>
              <p:nvPr/>
            </p:nvSpPr>
            <p:spPr>
              <a:xfrm>
                <a:off x="6825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15"/>
              <p:cNvSpPr/>
              <p:nvPr/>
            </p:nvSpPr>
            <p:spPr>
              <a:xfrm>
                <a:off x="7008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15"/>
              <p:cNvSpPr/>
              <p:nvPr/>
            </p:nvSpPr>
            <p:spPr>
              <a:xfrm>
                <a:off x="71917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15"/>
              <p:cNvSpPr/>
              <p:nvPr/>
            </p:nvSpPr>
            <p:spPr>
              <a:xfrm>
                <a:off x="27958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15"/>
              <p:cNvSpPr/>
              <p:nvPr/>
            </p:nvSpPr>
            <p:spPr>
              <a:xfrm>
                <a:off x="29789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15"/>
              <p:cNvSpPr/>
              <p:nvPr/>
            </p:nvSpPr>
            <p:spPr>
              <a:xfrm>
                <a:off x="31620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15"/>
              <p:cNvSpPr/>
              <p:nvPr/>
            </p:nvSpPr>
            <p:spPr>
              <a:xfrm>
                <a:off x="33450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15"/>
              <p:cNvSpPr/>
              <p:nvPr/>
            </p:nvSpPr>
            <p:spPr>
              <a:xfrm>
                <a:off x="35281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15"/>
              <p:cNvSpPr/>
              <p:nvPr/>
            </p:nvSpPr>
            <p:spPr>
              <a:xfrm>
                <a:off x="37112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15"/>
              <p:cNvSpPr/>
              <p:nvPr/>
            </p:nvSpPr>
            <p:spPr>
              <a:xfrm>
                <a:off x="38942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15"/>
              <p:cNvSpPr/>
              <p:nvPr/>
            </p:nvSpPr>
            <p:spPr>
              <a:xfrm>
                <a:off x="40773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15"/>
              <p:cNvSpPr/>
              <p:nvPr/>
            </p:nvSpPr>
            <p:spPr>
              <a:xfrm>
                <a:off x="42604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15"/>
              <p:cNvSpPr/>
              <p:nvPr/>
            </p:nvSpPr>
            <p:spPr>
              <a:xfrm>
                <a:off x="44434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15"/>
              <p:cNvSpPr/>
              <p:nvPr/>
            </p:nvSpPr>
            <p:spPr>
              <a:xfrm>
                <a:off x="46265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15"/>
              <p:cNvSpPr/>
              <p:nvPr/>
            </p:nvSpPr>
            <p:spPr>
              <a:xfrm>
                <a:off x="48096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41" name="Google Shape;1141;p15"/>
          <p:cNvGrpSpPr/>
          <p:nvPr/>
        </p:nvGrpSpPr>
        <p:grpSpPr>
          <a:xfrm>
            <a:off x="-59509" y="784790"/>
            <a:ext cx="328396" cy="3862147"/>
            <a:chOff x="-135709" y="784790"/>
            <a:chExt cx="328396" cy="3862147"/>
          </a:xfrm>
        </p:grpSpPr>
        <p:sp>
          <p:nvSpPr>
            <p:cNvPr id="1142" name="Google Shape;1142;p15"/>
            <p:cNvSpPr/>
            <p:nvPr/>
          </p:nvSpPr>
          <p:spPr>
            <a:xfrm>
              <a:off x="-135709" y="784790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5"/>
            <p:cNvSpPr/>
            <p:nvPr/>
          </p:nvSpPr>
          <p:spPr>
            <a:xfrm>
              <a:off x="-135709" y="1193832"/>
              <a:ext cx="328396" cy="180444"/>
            </a:xfrm>
            <a:custGeom>
              <a:avLst/>
              <a:gdLst/>
              <a:ahLst/>
              <a:cxnLst/>
              <a:rect l="l" t="t" r="r" b="b"/>
              <a:pathLst>
                <a:path w="10228" h="5620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5"/>
            <p:cNvSpPr/>
            <p:nvPr/>
          </p:nvSpPr>
          <p:spPr>
            <a:xfrm>
              <a:off x="-135709" y="1602843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1"/>
                  </a:lnTo>
                  <a:lnTo>
                    <a:pt x="7418" y="5621"/>
                  </a:lnTo>
                  <a:cubicBezTo>
                    <a:pt x="8966" y="5621"/>
                    <a:pt x="10216" y="4370"/>
                    <a:pt x="10228" y="2823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5"/>
            <p:cNvSpPr/>
            <p:nvPr/>
          </p:nvSpPr>
          <p:spPr>
            <a:xfrm>
              <a:off x="-135709" y="2011885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5"/>
            <p:cNvSpPr/>
            <p:nvPr/>
          </p:nvSpPr>
          <p:spPr>
            <a:xfrm>
              <a:off x="-135709" y="242166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47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5"/>
            <p:cNvSpPr/>
            <p:nvPr/>
          </p:nvSpPr>
          <p:spPr>
            <a:xfrm>
              <a:off x="-135709" y="2830709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5"/>
            <p:cNvSpPr/>
            <p:nvPr/>
          </p:nvSpPr>
          <p:spPr>
            <a:xfrm>
              <a:off x="-135709" y="323975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5"/>
            <p:cNvSpPr/>
            <p:nvPr/>
          </p:nvSpPr>
          <p:spPr>
            <a:xfrm>
              <a:off x="-135709" y="364876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59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5"/>
            <p:cNvSpPr/>
            <p:nvPr/>
          </p:nvSpPr>
          <p:spPr>
            <a:xfrm>
              <a:off x="-135709" y="4057804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5"/>
            <p:cNvSpPr/>
            <p:nvPr/>
          </p:nvSpPr>
          <p:spPr>
            <a:xfrm>
              <a:off x="-135709" y="446684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2" name="Google Shape;1152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112700" cy="10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53" name="Google Shape;1153;p15"/>
          <p:cNvSpPr txBox="1">
            <a:spLocks noGrp="1"/>
          </p:cNvSpPr>
          <p:nvPr>
            <p:ph type="subTitle" idx="1"/>
          </p:nvPr>
        </p:nvSpPr>
        <p:spPr>
          <a:xfrm>
            <a:off x="720000" y="2008500"/>
            <a:ext cx="4112700" cy="20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100"/>
              <a:buFont typeface="Nunito Light"/>
              <a:buChar char="■"/>
              <a:defRPr sz="2100"/>
            </a:lvl9pPr>
          </a:lstStyle>
          <a:p>
            <a:endParaRPr/>
          </a:p>
        </p:txBody>
      </p:sp>
      <p:sp>
        <p:nvSpPr>
          <p:cNvPr id="1154" name="Google Shape;1154;p15"/>
          <p:cNvSpPr/>
          <p:nvPr/>
        </p:nvSpPr>
        <p:spPr>
          <a:xfrm>
            <a:off x="8585853" y="13310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0"/>
                </a:lnTo>
                <a:cubicBezTo>
                  <a:pt x="16586" y="3191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15"/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156" name="Google Shape;1156;p15"/>
          <p:cNvSpPr/>
          <p:nvPr/>
        </p:nvSpPr>
        <p:spPr>
          <a:xfrm flipH="1">
            <a:off x="5758850" y="1996250"/>
            <a:ext cx="2213400" cy="1959850"/>
          </a:xfrm>
          <a:custGeom>
            <a:avLst/>
            <a:gdLst/>
            <a:ahLst/>
            <a:cxnLst/>
            <a:rect l="l" t="t" r="r" b="b"/>
            <a:pathLst>
              <a:path w="88536" h="78394" extrusionOk="0">
                <a:moveTo>
                  <a:pt x="33419" y="0"/>
                </a:moveTo>
                <a:cubicBezTo>
                  <a:pt x="21486" y="0"/>
                  <a:pt x="9535" y="4228"/>
                  <a:pt x="1" y="12755"/>
                </a:cubicBezTo>
                <a:lnTo>
                  <a:pt x="917" y="13779"/>
                </a:lnTo>
                <a:cubicBezTo>
                  <a:pt x="10196" y="5490"/>
                  <a:pt x="21819" y="1379"/>
                  <a:pt x="33424" y="1379"/>
                </a:cubicBezTo>
                <a:cubicBezTo>
                  <a:pt x="45958" y="1379"/>
                  <a:pt x="58471" y="6175"/>
                  <a:pt x="67985" y="15684"/>
                </a:cubicBezTo>
                <a:cubicBezTo>
                  <a:pt x="84535" y="32245"/>
                  <a:pt x="87023" y="58284"/>
                  <a:pt x="73915" y="77620"/>
                </a:cubicBezTo>
                <a:lnTo>
                  <a:pt x="75058" y="78394"/>
                </a:lnTo>
                <a:cubicBezTo>
                  <a:pt x="88536" y="58510"/>
                  <a:pt x="85976" y="31721"/>
                  <a:pt x="68962" y="14719"/>
                </a:cubicBezTo>
                <a:cubicBezTo>
                  <a:pt x="59185" y="4937"/>
                  <a:pt x="46313" y="0"/>
                  <a:pt x="334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15"/>
          <p:cNvSpPr/>
          <p:nvPr/>
        </p:nvSpPr>
        <p:spPr>
          <a:xfrm flipH="1">
            <a:off x="5817500" y="3496800"/>
            <a:ext cx="297675" cy="297100"/>
          </a:xfrm>
          <a:custGeom>
            <a:avLst/>
            <a:gdLst/>
            <a:ahLst/>
            <a:cxnLst/>
            <a:rect l="l" t="t" r="r" b="b"/>
            <a:pathLst>
              <a:path w="11907" h="11884" extrusionOk="0">
                <a:moveTo>
                  <a:pt x="5954" y="1"/>
                </a:moveTo>
                <a:cubicBezTo>
                  <a:pt x="2656" y="1"/>
                  <a:pt x="1" y="2656"/>
                  <a:pt x="1" y="5942"/>
                </a:cubicBezTo>
                <a:cubicBezTo>
                  <a:pt x="1" y="9216"/>
                  <a:pt x="2656" y="11883"/>
                  <a:pt x="5954" y="11883"/>
                </a:cubicBezTo>
                <a:cubicBezTo>
                  <a:pt x="9240" y="11883"/>
                  <a:pt x="11907" y="9216"/>
                  <a:pt x="11883" y="5942"/>
                </a:cubicBezTo>
                <a:cubicBezTo>
                  <a:pt x="11883" y="2668"/>
                  <a:pt x="9240" y="1"/>
                  <a:pt x="595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58" name="Google Shape;1158;p15"/>
          <p:cNvGrpSpPr/>
          <p:nvPr/>
        </p:nvGrpSpPr>
        <p:grpSpPr>
          <a:xfrm>
            <a:off x="6627316" y="3488593"/>
            <a:ext cx="1042893" cy="313498"/>
            <a:chOff x="5342666" y="4429368"/>
            <a:chExt cx="1042893" cy="313498"/>
          </a:xfrm>
        </p:grpSpPr>
        <p:sp>
          <p:nvSpPr>
            <p:cNvPr id="1159" name="Google Shape;1159;p15"/>
            <p:cNvSpPr/>
            <p:nvPr/>
          </p:nvSpPr>
          <p:spPr>
            <a:xfrm>
              <a:off x="5768143" y="4429368"/>
              <a:ext cx="191939" cy="313498"/>
            </a:xfrm>
            <a:custGeom>
              <a:avLst/>
              <a:gdLst/>
              <a:ahLst/>
              <a:cxnLst/>
              <a:rect l="l" t="t" r="r" b="b"/>
              <a:pathLst>
                <a:path w="5978" h="9764" extrusionOk="0">
                  <a:moveTo>
                    <a:pt x="4882" y="0"/>
                  </a:moveTo>
                  <a:lnTo>
                    <a:pt x="0" y="4882"/>
                  </a:lnTo>
                  <a:lnTo>
                    <a:pt x="4882" y="9763"/>
                  </a:lnTo>
                  <a:lnTo>
                    <a:pt x="5977" y="8644"/>
                  </a:lnTo>
                  <a:lnTo>
                    <a:pt x="2215" y="4882"/>
                  </a:lnTo>
                  <a:lnTo>
                    <a:pt x="5977" y="1108"/>
                  </a:lnTo>
                  <a:lnTo>
                    <a:pt x="48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5"/>
            <p:cNvSpPr/>
            <p:nvPr/>
          </p:nvSpPr>
          <p:spPr>
            <a:xfrm>
              <a:off x="5979148" y="4429368"/>
              <a:ext cx="192324" cy="313498"/>
            </a:xfrm>
            <a:custGeom>
              <a:avLst/>
              <a:gdLst/>
              <a:ahLst/>
              <a:cxnLst/>
              <a:rect l="l" t="t" r="r" b="b"/>
              <a:pathLst>
                <a:path w="5990" h="9764" extrusionOk="0">
                  <a:moveTo>
                    <a:pt x="4882" y="0"/>
                  </a:moveTo>
                  <a:lnTo>
                    <a:pt x="1" y="4882"/>
                  </a:lnTo>
                  <a:lnTo>
                    <a:pt x="4882" y="9763"/>
                  </a:lnTo>
                  <a:lnTo>
                    <a:pt x="5990" y="8644"/>
                  </a:lnTo>
                  <a:lnTo>
                    <a:pt x="2227" y="4882"/>
                  </a:lnTo>
                  <a:lnTo>
                    <a:pt x="5990" y="1108"/>
                  </a:lnTo>
                  <a:lnTo>
                    <a:pt x="48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15"/>
            <p:cNvSpPr/>
            <p:nvPr/>
          </p:nvSpPr>
          <p:spPr>
            <a:xfrm>
              <a:off x="6192850" y="4429368"/>
              <a:ext cx="192709" cy="313498"/>
            </a:xfrm>
            <a:custGeom>
              <a:avLst/>
              <a:gdLst/>
              <a:ahLst/>
              <a:cxnLst/>
              <a:rect l="l" t="t" r="r" b="b"/>
              <a:pathLst>
                <a:path w="6002" h="9764" extrusionOk="0">
                  <a:moveTo>
                    <a:pt x="4882" y="0"/>
                  </a:moveTo>
                  <a:lnTo>
                    <a:pt x="0" y="4882"/>
                  </a:lnTo>
                  <a:lnTo>
                    <a:pt x="4882" y="9763"/>
                  </a:lnTo>
                  <a:lnTo>
                    <a:pt x="6001" y="8644"/>
                  </a:lnTo>
                  <a:lnTo>
                    <a:pt x="2215" y="4882"/>
                  </a:lnTo>
                  <a:lnTo>
                    <a:pt x="6001" y="1108"/>
                  </a:lnTo>
                  <a:lnTo>
                    <a:pt x="48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5"/>
            <p:cNvSpPr/>
            <p:nvPr/>
          </p:nvSpPr>
          <p:spPr>
            <a:xfrm>
              <a:off x="5342666" y="4429368"/>
              <a:ext cx="192709" cy="313498"/>
            </a:xfrm>
            <a:custGeom>
              <a:avLst/>
              <a:gdLst/>
              <a:ahLst/>
              <a:cxnLst/>
              <a:rect l="l" t="t" r="r" b="b"/>
              <a:pathLst>
                <a:path w="6002" h="9764" extrusionOk="0">
                  <a:moveTo>
                    <a:pt x="4882" y="0"/>
                  </a:moveTo>
                  <a:lnTo>
                    <a:pt x="1" y="4882"/>
                  </a:lnTo>
                  <a:lnTo>
                    <a:pt x="4882" y="9763"/>
                  </a:lnTo>
                  <a:lnTo>
                    <a:pt x="6002" y="8644"/>
                  </a:lnTo>
                  <a:lnTo>
                    <a:pt x="2227" y="4882"/>
                  </a:lnTo>
                  <a:lnTo>
                    <a:pt x="6002" y="1108"/>
                  </a:lnTo>
                  <a:lnTo>
                    <a:pt x="48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5"/>
            <p:cNvSpPr/>
            <p:nvPr/>
          </p:nvSpPr>
          <p:spPr>
            <a:xfrm>
              <a:off x="5554056" y="4429368"/>
              <a:ext cx="192709" cy="313498"/>
            </a:xfrm>
            <a:custGeom>
              <a:avLst/>
              <a:gdLst/>
              <a:ahLst/>
              <a:cxnLst/>
              <a:rect l="l" t="t" r="r" b="b"/>
              <a:pathLst>
                <a:path w="6002" h="9764" extrusionOk="0">
                  <a:moveTo>
                    <a:pt x="4883" y="0"/>
                  </a:moveTo>
                  <a:lnTo>
                    <a:pt x="1" y="4882"/>
                  </a:lnTo>
                  <a:lnTo>
                    <a:pt x="4883" y="9763"/>
                  </a:lnTo>
                  <a:lnTo>
                    <a:pt x="6002" y="8644"/>
                  </a:lnTo>
                  <a:lnTo>
                    <a:pt x="2216" y="4882"/>
                  </a:lnTo>
                  <a:lnTo>
                    <a:pt x="6002" y="1108"/>
                  </a:lnTo>
                  <a:lnTo>
                    <a:pt x="48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4" name="Google Shape;1164;p15"/>
          <p:cNvSpPr/>
          <p:nvPr/>
        </p:nvSpPr>
        <p:spPr>
          <a:xfrm rot="10800000" flipH="1">
            <a:off x="7787298" y="4059758"/>
            <a:ext cx="634219" cy="634219"/>
          </a:xfrm>
          <a:custGeom>
            <a:avLst/>
            <a:gdLst/>
            <a:ahLst/>
            <a:cxnLst/>
            <a:rect l="l" t="t" r="r" b="b"/>
            <a:pathLst>
              <a:path w="19753" h="19753" extrusionOk="0">
                <a:moveTo>
                  <a:pt x="0" y="0"/>
                </a:moveTo>
                <a:lnTo>
                  <a:pt x="0" y="4632"/>
                </a:lnTo>
                <a:lnTo>
                  <a:pt x="15121" y="4632"/>
                </a:lnTo>
                <a:lnTo>
                  <a:pt x="15121" y="14502"/>
                </a:lnTo>
                <a:lnTo>
                  <a:pt x="15121" y="19753"/>
                </a:lnTo>
                <a:lnTo>
                  <a:pt x="19753" y="19753"/>
                </a:lnTo>
                <a:lnTo>
                  <a:pt x="19753" y="9870"/>
                </a:lnTo>
                <a:lnTo>
                  <a:pt x="197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5" name="Google Shape;1165;p15"/>
          <p:cNvGrpSpPr/>
          <p:nvPr/>
        </p:nvGrpSpPr>
        <p:grpSpPr>
          <a:xfrm rot="10800000" flipH="1">
            <a:off x="8329354" y="2597220"/>
            <a:ext cx="39011" cy="1320772"/>
            <a:chOff x="8329354" y="1211030"/>
            <a:chExt cx="39011" cy="1320772"/>
          </a:xfrm>
        </p:grpSpPr>
        <p:sp>
          <p:nvSpPr>
            <p:cNvPr id="1166" name="Google Shape;1166;p15"/>
            <p:cNvSpPr/>
            <p:nvPr/>
          </p:nvSpPr>
          <p:spPr>
            <a:xfrm>
              <a:off x="8329354" y="1211030"/>
              <a:ext cx="39011" cy="39428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08" y="1"/>
                  </a:moveTo>
                  <a:cubicBezTo>
                    <a:pt x="262" y="1"/>
                    <a:pt x="0" y="287"/>
                    <a:pt x="0" y="608"/>
                  </a:cubicBezTo>
                  <a:cubicBezTo>
                    <a:pt x="0" y="941"/>
                    <a:pt x="262" y="1203"/>
                    <a:pt x="608" y="1227"/>
                  </a:cubicBezTo>
                  <a:cubicBezTo>
                    <a:pt x="953" y="1227"/>
                    <a:pt x="1215" y="941"/>
                    <a:pt x="1215" y="608"/>
                  </a:cubicBezTo>
                  <a:cubicBezTo>
                    <a:pt x="1215" y="275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5"/>
            <p:cNvSpPr/>
            <p:nvPr/>
          </p:nvSpPr>
          <p:spPr>
            <a:xfrm>
              <a:off x="8329354" y="1394135"/>
              <a:ext cx="39011" cy="39428"/>
            </a:xfrm>
            <a:custGeom>
              <a:avLst/>
              <a:gdLst/>
              <a:ahLst/>
              <a:cxnLst/>
              <a:rect l="l" t="t" r="r" b="b"/>
              <a:pathLst>
                <a:path w="1215" h="1228" extrusionOk="0">
                  <a:moveTo>
                    <a:pt x="608" y="1"/>
                  </a:moveTo>
                  <a:cubicBezTo>
                    <a:pt x="262" y="1"/>
                    <a:pt x="0" y="287"/>
                    <a:pt x="0" y="608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53" y="1227"/>
                    <a:pt x="1215" y="953"/>
                    <a:pt x="1215" y="608"/>
                  </a:cubicBezTo>
                  <a:cubicBezTo>
                    <a:pt x="1215" y="263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5"/>
            <p:cNvSpPr/>
            <p:nvPr/>
          </p:nvSpPr>
          <p:spPr>
            <a:xfrm>
              <a:off x="8329354" y="1577239"/>
              <a:ext cx="39011" cy="39043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608" y="1"/>
                  </a:moveTo>
                  <a:cubicBezTo>
                    <a:pt x="262" y="1"/>
                    <a:pt x="0" y="287"/>
                    <a:pt x="0" y="608"/>
                  </a:cubicBezTo>
                  <a:cubicBezTo>
                    <a:pt x="0" y="953"/>
                    <a:pt x="262" y="1215"/>
                    <a:pt x="608" y="1215"/>
                  </a:cubicBezTo>
                  <a:cubicBezTo>
                    <a:pt x="953" y="1215"/>
                    <a:pt x="1215" y="953"/>
                    <a:pt x="1215" y="608"/>
                  </a:cubicBezTo>
                  <a:cubicBezTo>
                    <a:pt x="1215" y="263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5"/>
            <p:cNvSpPr/>
            <p:nvPr/>
          </p:nvSpPr>
          <p:spPr>
            <a:xfrm>
              <a:off x="8329354" y="1760375"/>
              <a:ext cx="39011" cy="39011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0"/>
                  </a:moveTo>
                  <a:cubicBezTo>
                    <a:pt x="262" y="0"/>
                    <a:pt x="0" y="274"/>
                    <a:pt x="0" y="607"/>
                  </a:cubicBezTo>
                  <a:cubicBezTo>
                    <a:pt x="0" y="953"/>
                    <a:pt x="262" y="1214"/>
                    <a:pt x="608" y="1214"/>
                  </a:cubicBezTo>
                  <a:cubicBezTo>
                    <a:pt x="953" y="1214"/>
                    <a:pt x="1215" y="929"/>
                    <a:pt x="1215" y="607"/>
                  </a:cubicBezTo>
                  <a:cubicBezTo>
                    <a:pt x="1215" y="262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15"/>
            <p:cNvSpPr/>
            <p:nvPr/>
          </p:nvSpPr>
          <p:spPr>
            <a:xfrm>
              <a:off x="8329354" y="1943832"/>
              <a:ext cx="39011" cy="39043"/>
            </a:xfrm>
            <a:custGeom>
              <a:avLst/>
              <a:gdLst/>
              <a:ahLst/>
              <a:cxnLst/>
              <a:rect l="l" t="t" r="r" b="b"/>
              <a:pathLst>
                <a:path w="1215" h="1216" extrusionOk="0">
                  <a:moveTo>
                    <a:pt x="608" y="1"/>
                  </a:moveTo>
                  <a:cubicBezTo>
                    <a:pt x="262" y="1"/>
                    <a:pt x="0" y="275"/>
                    <a:pt x="0" y="608"/>
                  </a:cubicBezTo>
                  <a:cubicBezTo>
                    <a:pt x="0" y="930"/>
                    <a:pt x="262" y="1204"/>
                    <a:pt x="608" y="1215"/>
                  </a:cubicBezTo>
                  <a:cubicBezTo>
                    <a:pt x="953" y="1215"/>
                    <a:pt x="1215" y="930"/>
                    <a:pt x="1215" y="608"/>
                  </a:cubicBezTo>
                  <a:cubicBezTo>
                    <a:pt x="1215" y="263"/>
                    <a:pt x="941" y="1"/>
                    <a:pt x="6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15"/>
            <p:cNvSpPr/>
            <p:nvPr/>
          </p:nvSpPr>
          <p:spPr>
            <a:xfrm>
              <a:off x="8329354" y="2126583"/>
              <a:ext cx="39011" cy="39396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62" y="0"/>
                    <a:pt x="0" y="286"/>
                    <a:pt x="0" y="619"/>
                  </a:cubicBezTo>
                  <a:cubicBezTo>
                    <a:pt x="0" y="941"/>
                    <a:pt x="262" y="1227"/>
                    <a:pt x="608" y="1227"/>
                  </a:cubicBezTo>
                  <a:cubicBezTo>
                    <a:pt x="953" y="1227"/>
                    <a:pt x="1215" y="941"/>
                    <a:pt x="1215" y="619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5"/>
            <p:cNvSpPr/>
            <p:nvPr/>
          </p:nvSpPr>
          <p:spPr>
            <a:xfrm>
              <a:off x="8329354" y="2309688"/>
              <a:ext cx="39011" cy="39396"/>
            </a:xfrm>
            <a:custGeom>
              <a:avLst/>
              <a:gdLst/>
              <a:ahLst/>
              <a:cxnLst/>
              <a:rect l="l" t="t" r="r" b="b"/>
              <a:pathLst>
                <a:path w="1215" h="1227" extrusionOk="0">
                  <a:moveTo>
                    <a:pt x="608" y="0"/>
                  </a:moveTo>
                  <a:cubicBezTo>
                    <a:pt x="262" y="0"/>
                    <a:pt x="0" y="286"/>
                    <a:pt x="0" y="607"/>
                  </a:cubicBezTo>
                  <a:cubicBezTo>
                    <a:pt x="0" y="953"/>
                    <a:pt x="262" y="1227"/>
                    <a:pt x="608" y="1227"/>
                  </a:cubicBezTo>
                  <a:cubicBezTo>
                    <a:pt x="953" y="1227"/>
                    <a:pt x="1215" y="953"/>
                    <a:pt x="1215" y="607"/>
                  </a:cubicBezTo>
                  <a:cubicBezTo>
                    <a:pt x="1215" y="274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5"/>
            <p:cNvSpPr/>
            <p:nvPr/>
          </p:nvSpPr>
          <p:spPr>
            <a:xfrm>
              <a:off x="8329354" y="2492792"/>
              <a:ext cx="39011" cy="39011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0"/>
                  </a:moveTo>
                  <a:cubicBezTo>
                    <a:pt x="262" y="0"/>
                    <a:pt x="0" y="286"/>
                    <a:pt x="0" y="608"/>
                  </a:cubicBezTo>
                  <a:cubicBezTo>
                    <a:pt x="0" y="953"/>
                    <a:pt x="262" y="1215"/>
                    <a:pt x="608" y="1215"/>
                  </a:cubicBezTo>
                  <a:cubicBezTo>
                    <a:pt x="953" y="1215"/>
                    <a:pt x="1215" y="941"/>
                    <a:pt x="1215" y="608"/>
                  </a:cubicBezTo>
                  <a:cubicBezTo>
                    <a:pt x="1215" y="262"/>
                    <a:pt x="941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_1_1"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16"/>
          <p:cNvSpPr/>
          <p:nvPr/>
        </p:nvSpPr>
        <p:spPr>
          <a:xfrm>
            <a:off x="8585853" y="4080728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4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16"/>
          <p:cNvSpPr/>
          <p:nvPr/>
        </p:nvSpPr>
        <p:spPr>
          <a:xfrm>
            <a:off x="8585853" y="3164043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1"/>
                </a:lnTo>
                <a:cubicBezTo>
                  <a:pt x="16586" y="3192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7" name="Google Shape;1177;p16"/>
          <p:cNvSpPr/>
          <p:nvPr/>
        </p:nvSpPr>
        <p:spPr>
          <a:xfrm>
            <a:off x="8585853" y="2247743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8" name="Google Shape;1178;p16"/>
          <p:cNvSpPr/>
          <p:nvPr/>
        </p:nvSpPr>
        <p:spPr>
          <a:xfrm>
            <a:off x="8585853" y="13310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0"/>
                </a:lnTo>
                <a:cubicBezTo>
                  <a:pt x="16586" y="3191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16"/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180" name="Google Shape;1180;p16"/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181" name="Google Shape;1181;p16"/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182" name="Google Shape;1182;p16"/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grpSp>
        <p:nvGrpSpPr>
          <p:cNvPr id="1183" name="Google Shape;1183;p16"/>
          <p:cNvGrpSpPr/>
          <p:nvPr/>
        </p:nvGrpSpPr>
        <p:grpSpPr>
          <a:xfrm>
            <a:off x="8585853" y="414757"/>
            <a:ext cx="532535" cy="638426"/>
            <a:chOff x="8585853" y="414757"/>
            <a:chExt cx="532535" cy="638426"/>
          </a:xfrm>
        </p:grpSpPr>
        <p:sp>
          <p:nvSpPr>
            <p:cNvPr id="1184" name="Google Shape;1184;p16"/>
            <p:cNvSpPr/>
            <p:nvPr/>
          </p:nvSpPr>
          <p:spPr>
            <a:xfrm>
              <a:off x="8585853" y="414757"/>
              <a:ext cx="532535" cy="638426"/>
            </a:xfrm>
            <a:custGeom>
              <a:avLst/>
              <a:gdLst/>
              <a:ahLst/>
              <a:cxnLst/>
              <a:rect l="l" t="t" r="r" b="b"/>
              <a:pathLst>
                <a:path w="16586" h="19884" extrusionOk="0">
                  <a:moveTo>
                    <a:pt x="0" y="0"/>
                  </a:moveTo>
                  <a:lnTo>
                    <a:pt x="0" y="19884"/>
                  </a:lnTo>
                  <a:lnTo>
                    <a:pt x="9466" y="19884"/>
                  </a:lnTo>
                  <a:cubicBezTo>
                    <a:pt x="13395" y="19884"/>
                    <a:pt x="16586" y="16693"/>
                    <a:pt x="16586" y="12764"/>
                  </a:cubicBezTo>
                  <a:lnTo>
                    <a:pt x="16586" y="7108"/>
                  </a:lnTo>
                  <a:cubicBezTo>
                    <a:pt x="16586" y="3179"/>
                    <a:pt x="13395" y="0"/>
                    <a:pt x="9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16"/>
            <p:cNvSpPr/>
            <p:nvPr/>
          </p:nvSpPr>
          <p:spPr>
            <a:xfrm rot="-5400000">
              <a:off x="8769288" y="584962"/>
              <a:ext cx="165675" cy="259901"/>
            </a:xfrm>
            <a:custGeom>
              <a:avLst/>
              <a:gdLst/>
              <a:ahLst/>
              <a:cxnLst/>
              <a:rect l="l" t="t" r="r" b="b"/>
              <a:pathLst>
                <a:path w="7478" h="13062" extrusionOk="0">
                  <a:moveTo>
                    <a:pt x="1" y="0"/>
                  </a:moveTo>
                  <a:lnTo>
                    <a:pt x="1" y="13061"/>
                  </a:lnTo>
                  <a:lnTo>
                    <a:pt x="7478" y="65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6" name="Google Shape;1186;p16"/>
          <p:cNvGrpSpPr/>
          <p:nvPr/>
        </p:nvGrpSpPr>
        <p:grpSpPr>
          <a:xfrm>
            <a:off x="176201" y="216722"/>
            <a:ext cx="8474088" cy="4703620"/>
            <a:chOff x="176201" y="216722"/>
            <a:chExt cx="8474088" cy="4703620"/>
          </a:xfrm>
        </p:grpSpPr>
        <p:sp>
          <p:nvSpPr>
            <p:cNvPr id="1187" name="Google Shape;1187;p16"/>
            <p:cNvSpPr/>
            <p:nvPr/>
          </p:nvSpPr>
          <p:spPr>
            <a:xfrm>
              <a:off x="176210" y="216722"/>
              <a:ext cx="8474036" cy="4703620"/>
            </a:xfrm>
            <a:custGeom>
              <a:avLst/>
              <a:gdLst/>
              <a:ahLst/>
              <a:cxnLst/>
              <a:rect l="l" t="t" r="r" b="b"/>
              <a:pathLst>
                <a:path w="263927" h="146496" extrusionOk="0">
                  <a:moveTo>
                    <a:pt x="3680" y="1"/>
                  </a:moveTo>
                  <a:cubicBezTo>
                    <a:pt x="1644" y="108"/>
                    <a:pt x="1" y="1763"/>
                    <a:pt x="1" y="3787"/>
                  </a:cubicBezTo>
                  <a:lnTo>
                    <a:pt x="1" y="15777"/>
                  </a:lnTo>
                  <a:cubicBezTo>
                    <a:pt x="287" y="15717"/>
                    <a:pt x="572" y="15693"/>
                    <a:pt x="858" y="15693"/>
                  </a:cubicBezTo>
                  <a:cubicBezTo>
                    <a:pt x="899" y="15692"/>
                    <a:pt x="941" y="15692"/>
                    <a:pt x="982" y="15692"/>
                  </a:cubicBezTo>
                  <a:cubicBezTo>
                    <a:pt x="3560" y="15692"/>
                    <a:pt x="5764" y="17878"/>
                    <a:pt x="5799" y="20468"/>
                  </a:cubicBezTo>
                  <a:cubicBezTo>
                    <a:pt x="5823" y="23147"/>
                    <a:pt x="3656" y="25325"/>
                    <a:pt x="977" y="25325"/>
                  </a:cubicBezTo>
                  <a:cubicBezTo>
                    <a:pt x="644" y="25325"/>
                    <a:pt x="322" y="25302"/>
                    <a:pt x="1" y="25230"/>
                  </a:cubicBezTo>
                  <a:lnTo>
                    <a:pt x="1" y="28504"/>
                  </a:lnTo>
                  <a:cubicBezTo>
                    <a:pt x="287" y="28445"/>
                    <a:pt x="572" y="28409"/>
                    <a:pt x="858" y="28409"/>
                  </a:cubicBezTo>
                  <a:cubicBezTo>
                    <a:pt x="893" y="28408"/>
                    <a:pt x="928" y="28408"/>
                    <a:pt x="962" y="28408"/>
                  </a:cubicBezTo>
                  <a:cubicBezTo>
                    <a:pt x="3549" y="28408"/>
                    <a:pt x="5764" y="30587"/>
                    <a:pt x="5799" y="33184"/>
                  </a:cubicBezTo>
                  <a:cubicBezTo>
                    <a:pt x="5823" y="35862"/>
                    <a:pt x="3656" y="38053"/>
                    <a:pt x="977" y="38053"/>
                  </a:cubicBezTo>
                  <a:cubicBezTo>
                    <a:pt x="644" y="38053"/>
                    <a:pt x="322" y="38029"/>
                    <a:pt x="1" y="37946"/>
                  </a:cubicBezTo>
                  <a:lnTo>
                    <a:pt x="1" y="41220"/>
                  </a:lnTo>
                  <a:cubicBezTo>
                    <a:pt x="287" y="41161"/>
                    <a:pt x="572" y="41137"/>
                    <a:pt x="858" y="41137"/>
                  </a:cubicBezTo>
                  <a:cubicBezTo>
                    <a:pt x="893" y="41136"/>
                    <a:pt x="928" y="41136"/>
                    <a:pt x="962" y="41136"/>
                  </a:cubicBezTo>
                  <a:cubicBezTo>
                    <a:pt x="3549" y="41136"/>
                    <a:pt x="5764" y="43315"/>
                    <a:pt x="5799" y="45911"/>
                  </a:cubicBezTo>
                  <a:cubicBezTo>
                    <a:pt x="5823" y="48590"/>
                    <a:pt x="3656" y="50781"/>
                    <a:pt x="977" y="50781"/>
                  </a:cubicBezTo>
                  <a:cubicBezTo>
                    <a:pt x="644" y="50781"/>
                    <a:pt x="322" y="50745"/>
                    <a:pt x="1" y="50674"/>
                  </a:cubicBezTo>
                  <a:lnTo>
                    <a:pt x="1" y="53948"/>
                  </a:lnTo>
                  <a:cubicBezTo>
                    <a:pt x="287" y="53888"/>
                    <a:pt x="572" y="53865"/>
                    <a:pt x="858" y="53865"/>
                  </a:cubicBezTo>
                  <a:cubicBezTo>
                    <a:pt x="893" y="53864"/>
                    <a:pt x="928" y="53863"/>
                    <a:pt x="962" y="53863"/>
                  </a:cubicBezTo>
                  <a:cubicBezTo>
                    <a:pt x="3549" y="53863"/>
                    <a:pt x="5764" y="56043"/>
                    <a:pt x="5799" y="58639"/>
                  </a:cubicBezTo>
                  <a:cubicBezTo>
                    <a:pt x="5823" y="61318"/>
                    <a:pt x="3656" y="63509"/>
                    <a:pt x="977" y="63509"/>
                  </a:cubicBezTo>
                  <a:cubicBezTo>
                    <a:pt x="644" y="63509"/>
                    <a:pt x="322" y="63473"/>
                    <a:pt x="1" y="63402"/>
                  </a:cubicBezTo>
                  <a:lnTo>
                    <a:pt x="1" y="66676"/>
                  </a:lnTo>
                  <a:cubicBezTo>
                    <a:pt x="287" y="66616"/>
                    <a:pt x="572" y="66592"/>
                    <a:pt x="858" y="66592"/>
                  </a:cubicBezTo>
                  <a:cubicBezTo>
                    <a:pt x="893" y="66592"/>
                    <a:pt x="928" y="66591"/>
                    <a:pt x="962" y="66591"/>
                  </a:cubicBezTo>
                  <a:cubicBezTo>
                    <a:pt x="3549" y="66591"/>
                    <a:pt x="5764" y="68770"/>
                    <a:pt x="5799" y="71367"/>
                  </a:cubicBezTo>
                  <a:cubicBezTo>
                    <a:pt x="5823" y="74046"/>
                    <a:pt x="3656" y="76225"/>
                    <a:pt x="977" y="76225"/>
                  </a:cubicBezTo>
                  <a:cubicBezTo>
                    <a:pt x="644" y="76225"/>
                    <a:pt x="322" y="76201"/>
                    <a:pt x="1" y="76129"/>
                  </a:cubicBezTo>
                  <a:lnTo>
                    <a:pt x="1" y="79403"/>
                  </a:lnTo>
                  <a:cubicBezTo>
                    <a:pt x="287" y="79344"/>
                    <a:pt x="572" y="79308"/>
                    <a:pt x="858" y="79308"/>
                  </a:cubicBezTo>
                  <a:cubicBezTo>
                    <a:pt x="893" y="79307"/>
                    <a:pt x="928" y="79307"/>
                    <a:pt x="962" y="79307"/>
                  </a:cubicBezTo>
                  <a:cubicBezTo>
                    <a:pt x="3549" y="79307"/>
                    <a:pt x="5764" y="81486"/>
                    <a:pt x="5799" y="84095"/>
                  </a:cubicBezTo>
                  <a:cubicBezTo>
                    <a:pt x="5823" y="86773"/>
                    <a:pt x="3656" y="88952"/>
                    <a:pt x="977" y="88952"/>
                  </a:cubicBezTo>
                  <a:cubicBezTo>
                    <a:pt x="644" y="88952"/>
                    <a:pt x="322" y="88928"/>
                    <a:pt x="1" y="88857"/>
                  </a:cubicBezTo>
                  <a:lnTo>
                    <a:pt x="1" y="92131"/>
                  </a:lnTo>
                  <a:cubicBezTo>
                    <a:pt x="287" y="92072"/>
                    <a:pt x="572" y="92036"/>
                    <a:pt x="858" y="92036"/>
                  </a:cubicBezTo>
                  <a:cubicBezTo>
                    <a:pt x="893" y="92035"/>
                    <a:pt x="928" y="92035"/>
                    <a:pt x="962" y="92035"/>
                  </a:cubicBezTo>
                  <a:cubicBezTo>
                    <a:pt x="3549" y="92035"/>
                    <a:pt x="5764" y="94214"/>
                    <a:pt x="5799" y="96810"/>
                  </a:cubicBezTo>
                  <a:cubicBezTo>
                    <a:pt x="5823" y="99489"/>
                    <a:pt x="3656" y="101680"/>
                    <a:pt x="977" y="101680"/>
                  </a:cubicBezTo>
                  <a:cubicBezTo>
                    <a:pt x="644" y="101680"/>
                    <a:pt x="322" y="101656"/>
                    <a:pt x="1" y="101573"/>
                  </a:cubicBezTo>
                  <a:lnTo>
                    <a:pt x="1" y="104847"/>
                  </a:lnTo>
                  <a:cubicBezTo>
                    <a:pt x="287" y="104788"/>
                    <a:pt x="572" y="104764"/>
                    <a:pt x="858" y="104764"/>
                  </a:cubicBezTo>
                  <a:cubicBezTo>
                    <a:pt x="893" y="104763"/>
                    <a:pt x="928" y="104763"/>
                    <a:pt x="962" y="104763"/>
                  </a:cubicBezTo>
                  <a:cubicBezTo>
                    <a:pt x="3549" y="104763"/>
                    <a:pt x="5764" y="106942"/>
                    <a:pt x="5799" y="109538"/>
                  </a:cubicBezTo>
                  <a:cubicBezTo>
                    <a:pt x="5823" y="112217"/>
                    <a:pt x="3656" y="114408"/>
                    <a:pt x="977" y="114408"/>
                  </a:cubicBezTo>
                  <a:cubicBezTo>
                    <a:pt x="644" y="114408"/>
                    <a:pt x="322" y="114372"/>
                    <a:pt x="1" y="114301"/>
                  </a:cubicBezTo>
                  <a:lnTo>
                    <a:pt x="1" y="117575"/>
                  </a:lnTo>
                  <a:cubicBezTo>
                    <a:pt x="287" y="117515"/>
                    <a:pt x="572" y="117491"/>
                    <a:pt x="858" y="117491"/>
                  </a:cubicBezTo>
                  <a:cubicBezTo>
                    <a:pt x="893" y="117491"/>
                    <a:pt x="928" y="117490"/>
                    <a:pt x="962" y="117490"/>
                  </a:cubicBezTo>
                  <a:cubicBezTo>
                    <a:pt x="3549" y="117490"/>
                    <a:pt x="5764" y="119669"/>
                    <a:pt x="5799" y="122266"/>
                  </a:cubicBezTo>
                  <a:cubicBezTo>
                    <a:pt x="5823" y="124945"/>
                    <a:pt x="3656" y="127124"/>
                    <a:pt x="977" y="127124"/>
                  </a:cubicBezTo>
                  <a:cubicBezTo>
                    <a:pt x="644" y="127124"/>
                    <a:pt x="322" y="127100"/>
                    <a:pt x="1" y="127028"/>
                  </a:cubicBezTo>
                  <a:lnTo>
                    <a:pt x="1" y="130303"/>
                  </a:lnTo>
                  <a:cubicBezTo>
                    <a:pt x="287" y="130243"/>
                    <a:pt x="572" y="130207"/>
                    <a:pt x="858" y="130207"/>
                  </a:cubicBezTo>
                  <a:cubicBezTo>
                    <a:pt x="893" y="130207"/>
                    <a:pt x="928" y="130206"/>
                    <a:pt x="962" y="130206"/>
                  </a:cubicBezTo>
                  <a:cubicBezTo>
                    <a:pt x="3549" y="130206"/>
                    <a:pt x="5764" y="132385"/>
                    <a:pt x="5799" y="134994"/>
                  </a:cubicBezTo>
                  <a:cubicBezTo>
                    <a:pt x="5823" y="137673"/>
                    <a:pt x="3656" y="139851"/>
                    <a:pt x="977" y="139851"/>
                  </a:cubicBezTo>
                  <a:cubicBezTo>
                    <a:pt x="644" y="139851"/>
                    <a:pt x="322" y="139828"/>
                    <a:pt x="1" y="139756"/>
                  </a:cubicBezTo>
                  <a:lnTo>
                    <a:pt x="1" y="142816"/>
                  </a:lnTo>
                  <a:cubicBezTo>
                    <a:pt x="1" y="144840"/>
                    <a:pt x="1644" y="146495"/>
                    <a:pt x="3680" y="146495"/>
                  </a:cubicBezTo>
                  <a:lnTo>
                    <a:pt x="260248" y="146495"/>
                  </a:lnTo>
                  <a:cubicBezTo>
                    <a:pt x="262272" y="146495"/>
                    <a:pt x="263927" y="144852"/>
                    <a:pt x="263927" y="142816"/>
                  </a:cubicBezTo>
                  <a:lnTo>
                    <a:pt x="263927" y="3680"/>
                  </a:lnTo>
                  <a:cubicBezTo>
                    <a:pt x="263927" y="1656"/>
                    <a:pt x="262284" y="1"/>
                    <a:pt x="2602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88" name="Google Shape;1188;p16"/>
            <p:cNvGrpSpPr/>
            <p:nvPr/>
          </p:nvGrpSpPr>
          <p:grpSpPr>
            <a:xfrm>
              <a:off x="176201" y="216730"/>
              <a:ext cx="8474088" cy="4700056"/>
              <a:chOff x="238125" y="874025"/>
              <a:chExt cx="7136675" cy="3958275"/>
            </a:xfrm>
          </p:grpSpPr>
          <p:sp>
            <p:nvSpPr>
              <p:cNvPr id="1189" name="Google Shape;1189;p16"/>
              <p:cNvSpPr/>
              <p:nvPr/>
            </p:nvSpPr>
            <p:spPr>
              <a:xfrm>
                <a:off x="26179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16"/>
              <p:cNvSpPr/>
              <p:nvPr/>
            </p:nvSpPr>
            <p:spPr>
              <a:xfrm>
                <a:off x="4211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16"/>
              <p:cNvSpPr/>
              <p:nvPr/>
            </p:nvSpPr>
            <p:spPr>
              <a:xfrm>
                <a:off x="604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16"/>
              <p:cNvSpPr/>
              <p:nvPr/>
            </p:nvSpPr>
            <p:spPr>
              <a:xfrm>
                <a:off x="7873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16"/>
              <p:cNvSpPr/>
              <p:nvPr/>
            </p:nvSpPr>
            <p:spPr>
              <a:xfrm>
                <a:off x="9703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16"/>
              <p:cNvSpPr/>
              <p:nvPr/>
            </p:nvSpPr>
            <p:spPr>
              <a:xfrm>
                <a:off x="1153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16"/>
              <p:cNvSpPr/>
              <p:nvPr/>
            </p:nvSpPr>
            <p:spPr>
              <a:xfrm>
                <a:off x="13365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16"/>
              <p:cNvSpPr/>
              <p:nvPr/>
            </p:nvSpPr>
            <p:spPr>
              <a:xfrm>
                <a:off x="1519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16"/>
              <p:cNvSpPr/>
              <p:nvPr/>
            </p:nvSpPr>
            <p:spPr>
              <a:xfrm>
                <a:off x="1702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16"/>
              <p:cNvSpPr/>
              <p:nvPr/>
            </p:nvSpPr>
            <p:spPr>
              <a:xfrm>
                <a:off x="18857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16"/>
              <p:cNvSpPr/>
              <p:nvPr/>
            </p:nvSpPr>
            <p:spPr>
              <a:xfrm>
                <a:off x="20687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16"/>
              <p:cNvSpPr/>
              <p:nvPr/>
            </p:nvSpPr>
            <p:spPr>
              <a:xfrm>
                <a:off x="22518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16"/>
              <p:cNvSpPr/>
              <p:nvPr/>
            </p:nvSpPr>
            <p:spPr>
              <a:xfrm>
                <a:off x="24349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16"/>
              <p:cNvSpPr/>
              <p:nvPr/>
            </p:nvSpPr>
            <p:spPr>
              <a:xfrm>
                <a:off x="238125" y="10696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16"/>
              <p:cNvSpPr/>
              <p:nvPr/>
            </p:nvSpPr>
            <p:spPr>
              <a:xfrm>
                <a:off x="238125" y="127007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16"/>
              <p:cNvSpPr/>
              <p:nvPr/>
            </p:nvSpPr>
            <p:spPr>
              <a:xfrm>
                <a:off x="393825" y="1470825"/>
                <a:ext cx="69755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021" h="1" fill="none" extrusionOk="0">
                    <a:moveTo>
                      <a:pt x="279020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16"/>
              <p:cNvSpPr/>
              <p:nvPr/>
            </p:nvSpPr>
            <p:spPr>
              <a:xfrm>
                <a:off x="343975" y="1671575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16"/>
              <p:cNvSpPr/>
              <p:nvPr/>
            </p:nvSpPr>
            <p:spPr>
              <a:xfrm>
                <a:off x="343975" y="1872350"/>
                <a:ext cx="70253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1015" h="1" fill="none" extrusionOk="0">
                    <a:moveTo>
                      <a:pt x="28101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16"/>
              <p:cNvSpPr/>
              <p:nvPr/>
            </p:nvSpPr>
            <p:spPr>
              <a:xfrm>
                <a:off x="388050" y="2072775"/>
                <a:ext cx="6981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252" h="1" fill="none" extrusionOk="0">
                    <a:moveTo>
                      <a:pt x="279251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16"/>
              <p:cNvSpPr/>
              <p:nvPr/>
            </p:nvSpPr>
            <p:spPr>
              <a:xfrm>
                <a:off x="238125" y="22735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16"/>
              <p:cNvSpPr/>
              <p:nvPr/>
            </p:nvSpPr>
            <p:spPr>
              <a:xfrm>
                <a:off x="238125" y="3678225"/>
                <a:ext cx="71366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467" h="1" fill="none" extrusionOk="0">
                    <a:moveTo>
                      <a:pt x="285467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16"/>
              <p:cNvSpPr/>
              <p:nvPr/>
            </p:nvSpPr>
            <p:spPr>
              <a:xfrm>
                <a:off x="394475" y="2474300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16"/>
              <p:cNvSpPr/>
              <p:nvPr/>
            </p:nvSpPr>
            <p:spPr>
              <a:xfrm>
                <a:off x="238125" y="26747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16"/>
              <p:cNvSpPr/>
              <p:nvPr/>
            </p:nvSpPr>
            <p:spPr>
              <a:xfrm>
                <a:off x="373875" y="2875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16"/>
              <p:cNvSpPr/>
              <p:nvPr/>
            </p:nvSpPr>
            <p:spPr>
              <a:xfrm>
                <a:off x="373875" y="3076275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16"/>
              <p:cNvSpPr/>
              <p:nvPr/>
            </p:nvSpPr>
            <p:spPr>
              <a:xfrm>
                <a:off x="238125" y="3277025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16"/>
              <p:cNvSpPr/>
              <p:nvPr/>
            </p:nvSpPr>
            <p:spPr>
              <a:xfrm>
                <a:off x="394475" y="3477475"/>
                <a:ext cx="69748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8995" h="1" fill="none" extrusionOk="0">
                    <a:moveTo>
                      <a:pt x="278994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16"/>
              <p:cNvSpPr/>
              <p:nvPr/>
            </p:nvSpPr>
            <p:spPr>
              <a:xfrm>
                <a:off x="383850" y="3885750"/>
                <a:ext cx="69855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420" h="1" fill="none" extrusionOk="0">
                    <a:moveTo>
                      <a:pt x="279419" y="0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16"/>
              <p:cNvSpPr/>
              <p:nvPr/>
            </p:nvSpPr>
            <p:spPr>
              <a:xfrm>
                <a:off x="373875" y="4086500"/>
                <a:ext cx="69954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819" h="1" fill="none" extrusionOk="0">
                    <a:moveTo>
                      <a:pt x="279818" y="1"/>
                    </a:moveTo>
                    <a:lnTo>
                      <a:pt x="1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16"/>
              <p:cNvSpPr/>
              <p:nvPr/>
            </p:nvSpPr>
            <p:spPr>
              <a:xfrm>
                <a:off x="335925" y="4287275"/>
                <a:ext cx="70334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1337" fill="none" extrusionOk="0">
                    <a:moveTo>
                      <a:pt x="281336" y="0"/>
                    </a:moveTo>
                    <a:lnTo>
                      <a:pt x="0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16"/>
              <p:cNvSpPr/>
              <p:nvPr/>
            </p:nvSpPr>
            <p:spPr>
              <a:xfrm>
                <a:off x="389650" y="4487700"/>
                <a:ext cx="69797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9188" h="1" fill="none" extrusionOk="0">
                    <a:moveTo>
                      <a:pt x="279187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16"/>
              <p:cNvSpPr/>
              <p:nvPr/>
            </p:nvSpPr>
            <p:spPr>
              <a:xfrm>
                <a:off x="238125" y="4688450"/>
                <a:ext cx="713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5249" h="1" fill="none" extrusionOk="0">
                    <a:moveTo>
                      <a:pt x="285248" y="1"/>
                    </a:moveTo>
                    <a:lnTo>
                      <a:pt x="0" y="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16"/>
              <p:cNvSpPr/>
              <p:nvPr/>
            </p:nvSpPr>
            <p:spPr>
              <a:xfrm>
                <a:off x="49949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158331"/>
                    </a:moveTo>
                    <a:lnTo>
                      <a:pt x="1" y="0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16"/>
              <p:cNvSpPr/>
              <p:nvPr/>
            </p:nvSpPr>
            <p:spPr>
              <a:xfrm>
                <a:off x="51780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16"/>
              <p:cNvSpPr/>
              <p:nvPr/>
            </p:nvSpPr>
            <p:spPr>
              <a:xfrm>
                <a:off x="53610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16"/>
              <p:cNvSpPr/>
              <p:nvPr/>
            </p:nvSpPr>
            <p:spPr>
              <a:xfrm>
                <a:off x="55441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16"/>
              <p:cNvSpPr/>
              <p:nvPr/>
            </p:nvSpPr>
            <p:spPr>
              <a:xfrm>
                <a:off x="57272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16"/>
              <p:cNvSpPr/>
              <p:nvPr/>
            </p:nvSpPr>
            <p:spPr>
              <a:xfrm>
                <a:off x="59102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16"/>
              <p:cNvSpPr/>
              <p:nvPr/>
            </p:nvSpPr>
            <p:spPr>
              <a:xfrm>
                <a:off x="60933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16"/>
              <p:cNvSpPr/>
              <p:nvPr/>
            </p:nvSpPr>
            <p:spPr>
              <a:xfrm>
                <a:off x="62764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16"/>
              <p:cNvSpPr/>
              <p:nvPr/>
            </p:nvSpPr>
            <p:spPr>
              <a:xfrm>
                <a:off x="64594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16"/>
              <p:cNvSpPr/>
              <p:nvPr/>
            </p:nvSpPr>
            <p:spPr>
              <a:xfrm>
                <a:off x="66425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16"/>
              <p:cNvSpPr/>
              <p:nvPr/>
            </p:nvSpPr>
            <p:spPr>
              <a:xfrm>
                <a:off x="68255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16"/>
              <p:cNvSpPr/>
              <p:nvPr/>
            </p:nvSpPr>
            <p:spPr>
              <a:xfrm>
                <a:off x="70086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16"/>
              <p:cNvSpPr/>
              <p:nvPr/>
            </p:nvSpPr>
            <p:spPr>
              <a:xfrm>
                <a:off x="71917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16"/>
              <p:cNvSpPr/>
              <p:nvPr/>
            </p:nvSpPr>
            <p:spPr>
              <a:xfrm>
                <a:off x="27958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16"/>
              <p:cNvSpPr/>
              <p:nvPr/>
            </p:nvSpPr>
            <p:spPr>
              <a:xfrm>
                <a:off x="29789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16"/>
              <p:cNvSpPr/>
              <p:nvPr/>
            </p:nvSpPr>
            <p:spPr>
              <a:xfrm>
                <a:off x="31620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16"/>
              <p:cNvSpPr/>
              <p:nvPr/>
            </p:nvSpPr>
            <p:spPr>
              <a:xfrm>
                <a:off x="33450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16"/>
              <p:cNvSpPr/>
              <p:nvPr/>
            </p:nvSpPr>
            <p:spPr>
              <a:xfrm>
                <a:off x="35281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16"/>
              <p:cNvSpPr/>
              <p:nvPr/>
            </p:nvSpPr>
            <p:spPr>
              <a:xfrm>
                <a:off x="37112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16"/>
              <p:cNvSpPr/>
              <p:nvPr/>
            </p:nvSpPr>
            <p:spPr>
              <a:xfrm>
                <a:off x="38942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16"/>
              <p:cNvSpPr/>
              <p:nvPr/>
            </p:nvSpPr>
            <p:spPr>
              <a:xfrm>
                <a:off x="40773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16"/>
              <p:cNvSpPr/>
              <p:nvPr/>
            </p:nvSpPr>
            <p:spPr>
              <a:xfrm>
                <a:off x="426042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16"/>
              <p:cNvSpPr/>
              <p:nvPr/>
            </p:nvSpPr>
            <p:spPr>
              <a:xfrm>
                <a:off x="4443475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16"/>
              <p:cNvSpPr/>
              <p:nvPr/>
            </p:nvSpPr>
            <p:spPr>
              <a:xfrm>
                <a:off x="462655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0" y="0"/>
                    </a:moveTo>
                    <a:lnTo>
                      <a:pt x="0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16"/>
              <p:cNvSpPr/>
              <p:nvPr/>
            </p:nvSpPr>
            <p:spPr>
              <a:xfrm>
                <a:off x="4809600" y="874025"/>
                <a:ext cx="25" cy="39582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58331" fill="none" extrusionOk="0">
                    <a:moveTo>
                      <a:pt x="1" y="0"/>
                    </a:moveTo>
                    <a:lnTo>
                      <a:pt x="1" y="158331"/>
                    </a:lnTo>
                  </a:path>
                </a:pathLst>
              </a:custGeom>
              <a:noFill/>
              <a:ln w="1925" cap="flat" cmpd="sng">
                <a:solidFill>
                  <a:srgbClr val="FFBD4A"/>
                </a:solidFill>
                <a:prstDash val="solid"/>
                <a:miter lim="128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46" name="Google Shape;1246;p16"/>
          <p:cNvGrpSpPr/>
          <p:nvPr/>
        </p:nvGrpSpPr>
        <p:grpSpPr>
          <a:xfrm>
            <a:off x="-59509" y="784790"/>
            <a:ext cx="328396" cy="3862147"/>
            <a:chOff x="-135709" y="784790"/>
            <a:chExt cx="328396" cy="3862147"/>
          </a:xfrm>
        </p:grpSpPr>
        <p:sp>
          <p:nvSpPr>
            <p:cNvPr id="1247" name="Google Shape;1247;p16"/>
            <p:cNvSpPr/>
            <p:nvPr/>
          </p:nvSpPr>
          <p:spPr>
            <a:xfrm>
              <a:off x="-135709" y="784790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16"/>
            <p:cNvSpPr/>
            <p:nvPr/>
          </p:nvSpPr>
          <p:spPr>
            <a:xfrm>
              <a:off x="-135709" y="1193832"/>
              <a:ext cx="328396" cy="180444"/>
            </a:xfrm>
            <a:custGeom>
              <a:avLst/>
              <a:gdLst/>
              <a:ahLst/>
              <a:cxnLst/>
              <a:rect l="l" t="t" r="r" b="b"/>
              <a:pathLst>
                <a:path w="10228" h="5620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16"/>
            <p:cNvSpPr/>
            <p:nvPr/>
          </p:nvSpPr>
          <p:spPr>
            <a:xfrm>
              <a:off x="-135709" y="1602843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1"/>
                  </a:moveTo>
                  <a:lnTo>
                    <a:pt x="0" y="5621"/>
                  </a:lnTo>
                  <a:lnTo>
                    <a:pt x="7418" y="5621"/>
                  </a:lnTo>
                  <a:cubicBezTo>
                    <a:pt x="8966" y="5621"/>
                    <a:pt x="10216" y="4370"/>
                    <a:pt x="10228" y="2823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16"/>
            <p:cNvSpPr/>
            <p:nvPr/>
          </p:nvSpPr>
          <p:spPr>
            <a:xfrm>
              <a:off x="-135709" y="2011885"/>
              <a:ext cx="328396" cy="180476"/>
            </a:xfrm>
            <a:custGeom>
              <a:avLst/>
              <a:gdLst/>
              <a:ahLst/>
              <a:cxnLst/>
              <a:rect l="l" t="t" r="r" b="b"/>
              <a:pathLst>
                <a:path w="10228" h="5621" extrusionOk="0">
                  <a:moveTo>
                    <a:pt x="0" y="0"/>
                  </a:moveTo>
                  <a:lnTo>
                    <a:pt x="0" y="5620"/>
                  </a:lnTo>
                  <a:lnTo>
                    <a:pt x="7418" y="5620"/>
                  </a:lnTo>
                  <a:cubicBezTo>
                    <a:pt x="8966" y="5620"/>
                    <a:pt x="10216" y="4370"/>
                    <a:pt x="10228" y="2822"/>
                  </a:cubicBezTo>
                  <a:cubicBezTo>
                    <a:pt x="10228" y="1251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16"/>
            <p:cNvSpPr/>
            <p:nvPr/>
          </p:nvSpPr>
          <p:spPr>
            <a:xfrm>
              <a:off x="-135709" y="242166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47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16"/>
            <p:cNvSpPr/>
            <p:nvPr/>
          </p:nvSpPr>
          <p:spPr>
            <a:xfrm>
              <a:off x="-135709" y="2830709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16"/>
            <p:cNvSpPr/>
            <p:nvPr/>
          </p:nvSpPr>
          <p:spPr>
            <a:xfrm>
              <a:off x="-135709" y="323975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46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16"/>
            <p:cNvSpPr/>
            <p:nvPr/>
          </p:nvSpPr>
          <p:spPr>
            <a:xfrm>
              <a:off x="-135709" y="3648761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9"/>
                  </a:lnTo>
                  <a:lnTo>
                    <a:pt x="7418" y="5609"/>
                  </a:lnTo>
                  <a:cubicBezTo>
                    <a:pt x="8966" y="5609"/>
                    <a:pt x="10216" y="4359"/>
                    <a:pt x="10228" y="2811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16"/>
            <p:cNvSpPr/>
            <p:nvPr/>
          </p:nvSpPr>
          <p:spPr>
            <a:xfrm>
              <a:off x="-135709" y="4057804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1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1"/>
                    <a:pt x="8966" y="1"/>
                    <a:pt x="7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16"/>
            <p:cNvSpPr/>
            <p:nvPr/>
          </p:nvSpPr>
          <p:spPr>
            <a:xfrm>
              <a:off x="-135709" y="4466846"/>
              <a:ext cx="328396" cy="180091"/>
            </a:xfrm>
            <a:custGeom>
              <a:avLst/>
              <a:gdLst/>
              <a:ahLst/>
              <a:cxnLst/>
              <a:rect l="l" t="t" r="r" b="b"/>
              <a:pathLst>
                <a:path w="10228" h="5609" extrusionOk="0">
                  <a:moveTo>
                    <a:pt x="0" y="0"/>
                  </a:moveTo>
                  <a:lnTo>
                    <a:pt x="0" y="5608"/>
                  </a:lnTo>
                  <a:lnTo>
                    <a:pt x="7418" y="5608"/>
                  </a:lnTo>
                  <a:cubicBezTo>
                    <a:pt x="8966" y="5608"/>
                    <a:pt x="10216" y="4358"/>
                    <a:pt x="10228" y="2810"/>
                  </a:cubicBezTo>
                  <a:cubicBezTo>
                    <a:pt x="10228" y="1250"/>
                    <a:pt x="8966" y="0"/>
                    <a:pt x="7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7" name="Google Shape;1257;p16"/>
          <p:cNvSpPr txBox="1">
            <a:spLocks noGrp="1"/>
          </p:cNvSpPr>
          <p:nvPr>
            <p:ph type="title"/>
          </p:nvPr>
        </p:nvSpPr>
        <p:spPr>
          <a:xfrm>
            <a:off x="758500" y="445025"/>
            <a:ext cx="7309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58" name="Google Shape;1258;p16"/>
          <p:cNvSpPr txBox="1">
            <a:spLocks noGrp="1"/>
          </p:cNvSpPr>
          <p:nvPr>
            <p:ph type="subTitle" idx="1"/>
          </p:nvPr>
        </p:nvSpPr>
        <p:spPr>
          <a:xfrm>
            <a:off x="1142988" y="2347075"/>
            <a:ext cx="16461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9pPr>
          </a:lstStyle>
          <a:p>
            <a:endParaRPr/>
          </a:p>
        </p:txBody>
      </p:sp>
      <p:sp>
        <p:nvSpPr>
          <p:cNvPr id="1259" name="Google Shape;1259;p16"/>
          <p:cNvSpPr txBox="1">
            <a:spLocks noGrp="1"/>
          </p:cNvSpPr>
          <p:nvPr>
            <p:ph type="subTitle" idx="2"/>
          </p:nvPr>
        </p:nvSpPr>
        <p:spPr>
          <a:xfrm>
            <a:off x="1143000" y="2716800"/>
            <a:ext cx="1646100" cy="67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60" name="Google Shape;1260;p16"/>
          <p:cNvSpPr txBox="1">
            <a:spLocks noGrp="1"/>
          </p:cNvSpPr>
          <p:nvPr>
            <p:ph type="subTitle" idx="3"/>
          </p:nvPr>
        </p:nvSpPr>
        <p:spPr>
          <a:xfrm>
            <a:off x="3590199" y="2347075"/>
            <a:ext cx="16461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9pPr>
          </a:lstStyle>
          <a:p>
            <a:endParaRPr/>
          </a:p>
        </p:txBody>
      </p:sp>
      <p:sp>
        <p:nvSpPr>
          <p:cNvPr id="1261" name="Google Shape;1261;p16"/>
          <p:cNvSpPr txBox="1">
            <a:spLocks noGrp="1"/>
          </p:cNvSpPr>
          <p:nvPr>
            <p:ph type="subTitle" idx="4"/>
          </p:nvPr>
        </p:nvSpPr>
        <p:spPr>
          <a:xfrm>
            <a:off x="3590205" y="2716804"/>
            <a:ext cx="1646100" cy="67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62" name="Google Shape;1262;p16"/>
          <p:cNvSpPr txBox="1">
            <a:spLocks noGrp="1"/>
          </p:cNvSpPr>
          <p:nvPr>
            <p:ph type="subTitle" idx="5"/>
          </p:nvPr>
        </p:nvSpPr>
        <p:spPr>
          <a:xfrm>
            <a:off x="6037399" y="2347075"/>
            <a:ext cx="16461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2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9pPr>
          </a:lstStyle>
          <a:p>
            <a:endParaRPr/>
          </a:p>
        </p:txBody>
      </p:sp>
      <p:sp>
        <p:nvSpPr>
          <p:cNvPr id="1263" name="Google Shape;1263;p16"/>
          <p:cNvSpPr txBox="1">
            <a:spLocks noGrp="1"/>
          </p:cNvSpPr>
          <p:nvPr>
            <p:ph type="subTitle" idx="6"/>
          </p:nvPr>
        </p:nvSpPr>
        <p:spPr>
          <a:xfrm>
            <a:off x="6037401" y="2716804"/>
            <a:ext cx="1646100" cy="67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264" name="Google Shape;1264;p16"/>
          <p:cNvGrpSpPr/>
          <p:nvPr/>
        </p:nvGrpSpPr>
        <p:grpSpPr>
          <a:xfrm rot="5400000">
            <a:off x="4299129" y="3497993"/>
            <a:ext cx="228248" cy="872114"/>
            <a:chOff x="6535363" y="3556934"/>
            <a:chExt cx="228248" cy="872114"/>
          </a:xfrm>
        </p:grpSpPr>
        <p:sp>
          <p:nvSpPr>
            <p:cNvPr id="1265" name="Google Shape;1265;p16"/>
            <p:cNvSpPr/>
            <p:nvPr/>
          </p:nvSpPr>
          <p:spPr>
            <a:xfrm>
              <a:off x="6703570" y="3556934"/>
              <a:ext cx="60041" cy="57890"/>
            </a:xfrm>
            <a:custGeom>
              <a:avLst/>
              <a:gdLst/>
              <a:ahLst/>
              <a:cxnLst/>
              <a:rect l="l" t="t" r="r" b="b"/>
              <a:pathLst>
                <a:path w="1870" h="1803" extrusionOk="0">
                  <a:moveTo>
                    <a:pt x="923" y="1"/>
                  </a:moveTo>
                  <a:cubicBezTo>
                    <a:pt x="462" y="1"/>
                    <a:pt x="59" y="360"/>
                    <a:pt x="36" y="849"/>
                  </a:cubicBezTo>
                  <a:cubicBezTo>
                    <a:pt x="0" y="1337"/>
                    <a:pt x="381" y="1765"/>
                    <a:pt x="881" y="1801"/>
                  </a:cubicBezTo>
                  <a:cubicBezTo>
                    <a:pt x="896" y="1802"/>
                    <a:pt x="911" y="1802"/>
                    <a:pt x="927" y="1802"/>
                  </a:cubicBezTo>
                  <a:cubicBezTo>
                    <a:pt x="1418" y="1802"/>
                    <a:pt x="1811" y="1429"/>
                    <a:pt x="1834" y="944"/>
                  </a:cubicBezTo>
                  <a:cubicBezTo>
                    <a:pt x="1869" y="456"/>
                    <a:pt x="1488" y="27"/>
                    <a:pt x="988" y="3"/>
                  </a:cubicBezTo>
                  <a:cubicBezTo>
                    <a:pt x="966" y="2"/>
                    <a:pt x="945" y="1"/>
                    <a:pt x="9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16"/>
            <p:cNvSpPr/>
            <p:nvPr/>
          </p:nvSpPr>
          <p:spPr>
            <a:xfrm>
              <a:off x="6703570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3" y="1801"/>
                    <a:pt x="924" y="1801"/>
                    <a:pt x="946" y="1801"/>
                  </a:cubicBezTo>
                  <a:cubicBezTo>
                    <a:pt x="1428" y="1801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1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16"/>
            <p:cNvSpPr/>
            <p:nvPr/>
          </p:nvSpPr>
          <p:spPr>
            <a:xfrm>
              <a:off x="6703570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2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6"/>
            <p:cNvSpPr/>
            <p:nvPr/>
          </p:nvSpPr>
          <p:spPr>
            <a:xfrm>
              <a:off x="6703570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3" y="1801"/>
                    <a:pt x="924" y="1802"/>
                    <a:pt x="946" y="1802"/>
                  </a:cubicBezTo>
                  <a:cubicBezTo>
                    <a:pt x="1428" y="1802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2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6"/>
            <p:cNvSpPr/>
            <p:nvPr/>
          </p:nvSpPr>
          <p:spPr>
            <a:xfrm>
              <a:off x="6703570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3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16"/>
            <p:cNvSpPr/>
            <p:nvPr/>
          </p:nvSpPr>
          <p:spPr>
            <a:xfrm>
              <a:off x="6535363" y="3556934"/>
              <a:ext cx="60041" cy="57890"/>
            </a:xfrm>
            <a:custGeom>
              <a:avLst/>
              <a:gdLst/>
              <a:ahLst/>
              <a:cxnLst/>
              <a:rect l="l" t="t" r="r" b="b"/>
              <a:pathLst>
                <a:path w="1870" h="1803" extrusionOk="0">
                  <a:moveTo>
                    <a:pt x="923" y="1"/>
                  </a:moveTo>
                  <a:cubicBezTo>
                    <a:pt x="462" y="1"/>
                    <a:pt x="59" y="360"/>
                    <a:pt x="36" y="849"/>
                  </a:cubicBezTo>
                  <a:cubicBezTo>
                    <a:pt x="0" y="1337"/>
                    <a:pt x="381" y="1765"/>
                    <a:pt x="881" y="1801"/>
                  </a:cubicBezTo>
                  <a:cubicBezTo>
                    <a:pt x="896" y="1802"/>
                    <a:pt x="910" y="1802"/>
                    <a:pt x="925" y="1802"/>
                  </a:cubicBezTo>
                  <a:cubicBezTo>
                    <a:pt x="1395" y="1802"/>
                    <a:pt x="1811" y="1429"/>
                    <a:pt x="1834" y="944"/>
                  </a:cubicBezTo>
                  <a:cubicBezTo>
                    <a:pt x="1870" y="456"/>
                    <a:pt x="1489" y="27"/>
                    <a:pt x="989" y="3"/>
                  </a:cubicBezTo>
                  <a:cubicBezTo>
                    <a:pt x="967" y="2"/>
                    <a:pt x="945" y="1"/>
                    <a:pt x="9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16"/>
            <p:cNvSpPr/>
            <p:nvPr/>
          </p:nvSpPr>
          <p:spPr>
            <a:xfrm>
              <a:off x="6535363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2" y="1801"/>
                    <a:pt x="923" y="1801"/>
                    <a:pt x="943" y="1801"/>
                  </a:cubicBezTo>
                  <a:cubicBezTo>
                    <a:pt x="1406" y="1801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1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16"/>
            <p:cNvSpPr/>
            <p:nvPr/>
          </p:nvSpPr>
          <p:spPr>
            <a:xfrm>
              <a:off x="6535363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16"/>
            <p:cNvSpPr/>
            <p:nvPr/>
          </p:nvSpPr>
          <p:spPr>
            <a:xfrm>
              <a:off x="6535363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2" y="1801"/>
                    <a:pt x="923" y="1802"/>
                    <a:pt x="943" y="1802"/>
                  </a:cubicBezTo>
                  <a:cubicBezTo>
                    <a:pt x="1406" y="1802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16"/>
            <p:cNvSpPr/>
            <p:nvPr/>
          </p:nvSpPr>
          <p:spPr>
            <a:xfrm>
              <a:off x="6535363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5" name="Google Shape;1275;p16"/>
          <p:cNvGrpSpPr/>
          <p:nvPr/>
        </p:nvGrpSpPr>
        <p:grpSpPr>
          <a:xfrm rot="5400000">
            <a:off x="1851929" y="3497993"/>
            <a:ext cx="228248" cy="872114"/>
            <a:chOff x="6535363" y="3556934"/>
            <a:chExt cx="228248" cy="872114"/>
          </a:xfrm>
        </p:grpSpPr>
        <p:sp>
          <p:nvSpPr>
            <p:cNvPr id="1276" name="Google Shape;1276;p16"/>
            <p:cNvSpPr/>
            <p:nvPr/>
          </p:nvSpPr>
          <p:spPr>
            <a:xfrm>
              <a:off x="6703570" y="3556934"/>
              <a:ext cx="60041" cy="57890"/>
            </a:xfrm>
            <a:custGeom>
              <a:avLst/>
              <a:gdLst/>
              <a:ahLst/>
              <a:cxnLst/>
              <a:rect l="l" t="t" r="r" b="b"/>
              <a:pathLst>
                <a:path w="1870" h="1803" extrusionOk="0">
                  <a:moveTo>
                    <a:pt x="923" y="1"/>
                  </a:moveTo>
                  <a:cubicBezTo>
                    <a:pt x="462" y="1"/>
                    <a:pt x="59" y="360"/>
                    <a:pt x="36" y="849"/>
                  </a:cubicBezTo>
                  <a:cubicBezTo>
                    <a:pt x="0" y="1337"/>
                    <a:pt x="381" y="1765"/>
                    <a:pt x="881" y="1801"/>
                  </a:cubicBezTo>
                  <a:cubicBezTo>
                    <a:pt x="896" y="1802"/>
                    <a:pt x="911" y="1802"/>
                    <a:pt x="927" y="1802"/>
                  </a:cubicBezTo>
                  <a:cubicBezTo>
                    <a:pt x="1418" y="1802"/>
                    <a:pt x="1811" y="1429"/>
                    <a:pt x="1834" y="944"/>
                  </a:cubicBezTo>
                  <a:cubicBezTo>
                    <a:pt x="1869" y="456"/>
                    <a:pt x="1488" y="27"/>
                    <a:pt x="988" y="3"/>
                  </a:cubicBezTo>
                  <a:cubicBezTo>
                    <a:pt x="966" y="2"/>
                    <a:pt x="945" y="1"/>
                    <a:pt x="9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16"/>
            <p:cNvSpPr/>
            <p:nvPr/>
          </p:nvSpPr>
          <p:spPr>
            <a:xfrm>
              <a:off x="6703570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3" y="1801"/>
                    <a:pt x="924" y="1801"/>
                    <a:pt x="946" y="1801"/>
                  </a:cubicBezTo>
                  <a:cubicBezTo>
                    <a:pt x="1428" y="1801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1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16"/>
            <p:cNvSpPr/>
            <p:nvPr/>
          </p:nvSpPr>
          <p:spPr>
            <a:xfrm>
              <a:off x="6703570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2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16"/>
            <p:cNvSpPr/>
            <p:nvPr/>
          </p:nvSpPr>
          <p:spPr>
            <a:xfrm>
              <a:off x="6703570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3" y="1801"/>
                    <a:pt x="924" y="1802"/>
                    <a:pt x="946" y="1802"/>
                  </a:cubicBezTo>
                  <a:cubicBezTo>
                    <a:pt x="1428" y="1802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2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16"/>
            <p:cNvSpPr/>
            <p:nvPr/>
          </p:nvSpPr>
          <p:spPr>
            <a:xfrm>
              <a:off x="6703570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3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16"/>
            <p:cNvSpPr/>
            <p:nvPr/>
          </p:nvSpPr>
          <p:spPr>
            <a:xfrm>
              <a:off x="6535363" y="3556934"/>
              <a:ext cx="60041" cy="57890"/>
            </a:xfrm>
            <a:custGeom>
              <a:avLst/>
              <a:gdLst/>
              <a:ahLst/>
              <a:cxnLst/>
              <a:rect l="l" t="t" r="r" b="b"/>
              <a:pathLst>
                <a:path w="1870" h="1803" extrusionOk="0">
                  <a:moveTo>
                    <a:pt x="923" y="1"/>
                  </a:moveTo>
                  <a:cubicBezTo>
                    <a:pt x="462" y="1"/>
                    <a:pt x="59" y="360"/>
                    <a:pt x="36" y="849"/>
                  </a:cubicBezTo>
                  <a:cubicBezTo>
                    <a:pt x="0" y="1337"/>
                    <a:pt x="381" y="1765"/>
                    <a:pt x="881" y="1801"/>
                  </a:cubicBezTo>
                  <a:cubicBezTo>
                    <a:pt x="896" y="1802"/>
                    <a:pt x="910" y="1802"/>
                    <a:pt x="925" y="1802"/>
                  </a:cubicBezTo>
                  <a:cubicBezTo>
                    <a:pt x="1395" y="1802"/>
                    <a:pt x="1811" y="1429"/>
                    <a:pt x="1834" y="944"/>
                  </a:cubicBezTo>
                  <a:cubicBezTo>
                    <a:pt x="1870" y="456"/>
                    <a:pt x="1489" y="27"/>
                    <a:pt x="989" y="3"/>
                  </a:cubicBezTo>
                  <a:cubicBezTo>
                    <a:pt x="967" y="2"/>
                    <a:pt x="945" y="1"/>
                    <a:pt x="9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16"/>
            <p:cNvSpPr/>
            <p:nvPr/>
          </p:nvSpPr>
          <p:spPr>
            <a:xfrm>
              <a:off x="6535363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2" y="1801"/>
                    <a:pt x="923" y="1801"/>
                    <a:pt x="943" y="1801"/>
                  </a:cubicBezTo>
                  <a:cubicBezTo>
                    <a:pt x="1406" y="1801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1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16"/>
            <p:cNvSpPr/>
            <p:nvPr/>
          </p:nvSpPr>
          <p:spPr>
            <a:xfrm>
              <a:off x="6535363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16"/>
            <p:cNvSpPr/>
            <p:nvPr/>
          </p:nvSpPr>
          <p:spPr>
            <a:xfrm>
              <a:off x="6535363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2" y="1801"/>
                    <a:pt x="923" y="1802"/>
                    <a:pt x="943" y="1802"/>
                  </a:cubicBezTo>
                  <a:cubicBezTo>
                    <a:pt x="1406" y="1802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16"/>
            <p:cNvSpPr/>
            <p:nvPr/>
          </p:nvSpPr>
          <p:spPr>
            <a:xfrm>
              <a:off x="6535363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6" name="Google Shape;1286;p16"/>
          <p:cNvGrpSpPr/>
          <p:nvPr/>
        </p:nvGrpSpPr>
        <p:grpSpPr>
          <a:xfrm rot="5400000">
            <a:off x="6746329" y="3497993"/>
            <a:ext cx="228248" cy="872114"/>
            <a:chOff x="6535363" y="3556934"/>
            <a:chExt cx="228248" cy="872114"/>
          </a:xfrm>
        </p:grpSpPr>
        <p:sp>
          <p:nvSpPr>
            <p:cNvPr id="1287" name="Google Shape;1287;p16"/>
            <p:cNvSpPr/>
            <p:nvPr/>
          </p:nvSpPr>
          <p:spPr>
            <a:xfrm>
              <a:off x="6703570" y="3556934"/>
              <a:ext cx="60041" cy="57890"/>
            </a:xfrm>
            <a:custGeom>
              <a:avLst/>
              <a:gdLst/>
              <a:ahLst/>
              <a:cxnLst/>
              <a:rect l="l" t="t" r="r" b="b"/>
              <a:pathLst>
                <a:path w="1870" h="1803" extrusionOk="0">
                  <a:moveTo>
                    <a:pt x="923" y="1"/>
                  </a:moveTo>
                  <a:cubicBezTo>
                    <a:pt x="462" y="1"/>
                    <a:pt x="59" y="360"/>
                    <a:pt x="36" y="849"/>
                  </a:cubicBezTo>
                  <a:cubicBezTo>
                    <a:pt x="0" y="1337"/>
                    <a:pt x="381" y="1765"/>
                    <a:pt x="881" y="1801"/>
                  </a:cubicBezTo>
                  <a:cubicBezTo>
                    <a:pt x="896" y="1802"/>
                    <a:pt x="911" y="1802"/>
                    <a:pt x="927" y="1802"/>
                  </a:cubicBezTo>
                  <a:cubicBezTo>
                    <a:pt x="1418" y="1802"/>
                    <a:pt x="1811" y="1429"/>
                    <a:pt x="1834" y="944"/>
                  </a:cubicBezTo>
                  <a:cubicBezTo>
                    <a:pt x="1869" y="456"/>
                    <a:pt x="1488" y="27"/>
                    <a:pt x="988" y="3"/>
                  </a:cubicBezTo>
                  <a:cubicBezTo>
                    <a:pt x="966" y="2"/>
                    <a:pt x="945" y="1"/>
                    <a:pt x="9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16"/>
            <p:cNvSpPr/>
            <p:nvPr/>
          </p:nvSpPr>
          <p:spPr>
            <a:xfrm>
              <a:off x="6703570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3" y="1801"/>
                    <a:pt x="924" y="1801"/>
                    <a:pt x="946" y="1801"/>
                  </a:cubicBezTo>
                  <a:cubicBezTo>
                    <a:pt x="1428" y="1801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1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16"/>
            <p:cNvSpPr/>
            <p:nvPr/>
          </p:nvSpPr>
          <p:spPr>
            <a:xfrm>
              <a:off x="6703570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2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16"/>
            <p:cNvSpPr/>
            <p:nvPr/>
          </p:nvSpPr>
          <p:spPr>
            <a:xfrm>
              <a:off x="6703570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3" y="1801"/>
                    <a:pt x="924" y="1802"/>
                    <a:pt x="946" y="1802"/>
                  </a:cubicBezTo>
                  <a:cubicBezTo>
                    <a:pt x="1428" y="1802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2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16"/>
            <p:cNvSpPr/>
            <p:nvPr/>
          </p:nvSpPr>
          <p:spPr>
            <a:xfrm>
              <a:off x="6703570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3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16"/>
            <p:cNvSpPr/>
            <p:nvPr/>
          </p:nvSpPr>
          <p:spPr>
            <a:xfrm>
              <a:off x="6535363" y="3556934"/>
              <a:ext cx="60041" cy="57890"/>
            </a:xfrm>
            <a:custGeom>
              <a:avLst/>
              <a:gdLst/>
              <a:ahLst/>
              <a:cxnLst/>
              <a:rect l="l" t="t" r="r" b="b"/>
              <a:pathLst>
                <a:path w="1870" h="1803" extrusionOk="0">
                  <a:moveTo>
                    <a:pt x="923" y="1"/>
                  </a:moveTo>
                  <a:cubicBezTo>
                    <a:pt x="462" y="1"/>
                    <a:pt x="59" y="360"/>
                    <a:pt x="36" y="849"/>
                  </a:cubicBezTo>
                  <a:cubicBezTo>
                    <a:pt x="0" y="1337"/>
                    <a:pt x="381" y="1765"/>
                    <a:pt x="881" y="1801"/>
                  </a:cubicBezTo>
                  <a:cubicBezTo>
                    <a:pt x="896" y="1802"/>
                    <a:pt x="910" y="1802"/>
                    <a:pt x="925" y="1802"/>
                  </a:cubicBezTo>
                  <a:cubicBezTo>
                    <a:pt x="1395" y="1802"/>
                    <a:pt x="1811" y="1429"/>
                    <a:pt x="1834" y="944"/>
                  </a:cubicBezTo>
                  <a:cubicBezTo>
                    <a:pt x="1870" y="456"/>
                    <a:pt x="1489" y="27"/>
                    <a:pt x="989" y="3"/>
                  </a:cubicBezTo>
                  <a:cubicBezTo>
                    <a:pt x="967" y="2"/>
                    <a:pt x="945" y="1"/>
                    <a:pt x="9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16"/>
            <p:cNvSpPr/>
            <p:nvPr/>
          </p:nvSpPr>
          <p:spPr>
            <a:xfrm>
              <a:off x="6535363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2" y="1801"/>
                    <a:pt x="923" y="1801"/>
                    <a:pt x="943" y="1801"/>
                  </a:cubicBezTo>
                  <a:cubicBezTo>
                    <a:pt x="1406" y="1801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1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6"/>
            <p:cNvSpPr/>
            <p:nvPr/>
          </p:nvSpPr>
          <p:spPr>
            <a:xfrm>
              <a:off x="6535363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16"/>
            <p:cNvSpPr/>
            <p:nvPr/>
          </p:nvSpPr>
          <p:spPr>
            <a:xfrm>
              <a:off x="6535363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2" y="1801"/>
                    <a:pt x="923" y="1802"/>
                    <a:pt x="943" y="1802"/>
                  </a:cubicBezTo>
                  <a:cubicBezTo>
                    <a:pt x="1406" y="1802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16"/>
            <p:cNvSpPr/>
            <p:nvPr/>
          </p:nvSpPr>
          <p:spPr>
            <a:xfrm>
              <a:off x="6535363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7" name="Google Shape;1297;p16"/>
          <p:cNvGrpSpPr/>
          <p:nvPr/>
        </p:nvGrpSpPr>
        <p:grpSpPr>
          <a:xfrm rot="10800000">
            <a:off x="616169" y="658752"/>
            <a:ext cx="913818" cy="258606"/>
            <a:chOff x="6405294" y="1161348"/>
            <a:chExt cx="913818" cy="258606"/>
          </a:xfrm>
        </p:grpSpPr>
        <p:sp>
          <p:nvSpPr>
            <p:cNvPr id="1298" name="Google Shape;1298;p16"/>
            <p:cNvSpPr/>
            <p:nvPr/>
          </p:nvSpPr>
          <p:spPr>
            <a:xfrm rot="2532213">
              <a:off x="6774550" y="1199318"/>
              <a:ext cx="174459" cy="182484"/>
            </a:xfrm>
            <a:custGeom>
              <a:avLst/>
              <a:gdLst/>
              <a:ahLst/>
              <a:cxnLst/>
              <a:rect l="l" t="t" r="r" b="b"/>
              <a:pathLst>
                <a:path w="6978" h="7299" extrusionOk="0">
                  <a:moveTo>
                    <a:pt x="405" y="0"/>
                  </a:moveTo>
                  <a:lnTo>
                    <a:pt x="0" y="6894"/>
                  </a:lnTo>
                  <a:lnTo>
                    <a:pt x="6894" y="7299"/>
                  </a:lnTo>
                  <a:lnTo>
                    <a:pt x="6977" y="5715"/>
                  </a:lnTo>
                  <a:lnTo>
                    <a:pt x="1667" y="5418"/>
                  </a:lnTo>
                  <a:lnTo>
                    <a:pt x="1977" y="96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16"/>
            <p:cNvSpPr/>
            <p:nvPr/>
          </p:nvSpPr>
          <p:spPr>
            <a:xfrm rot="2532213">
              <a:off x="6939314" y="1201203"/>
              <a:ext cx="174459" cy="182209"/>
            </a:xfrm>
            <a:custGeom>
              <a:avLst/>
              <a:gdLst/>
              <a:ahLst/>
              <a:cxnLst/>
              <a:rect l="l" t="t" r="r" b="b"/>
              <a:pathLst>
                <a:path w="6978" h="7288" extrusionOk="0">
                  <a:moveTo>
                    <a:pt x="381" y="1"/>
                  </a:moveTo>
                  <a:lnTo>
                    <a:pt x="0" y="6882"/>
                  </a:lnTo>
                  <a:lnTo>
                    <a:pt x="6894" y="7287"/>
                  </a:lnTo>
                  <a:lnTo>
                    <a:pt x="6978" y="5716"/>
                  </a:lnTo>
                  <a:lnTo>
                    <a:pt x="1655" y="5418"/>
                  </a:lnTo>
                  <a:lnTo>
                    <a:pt x="1965" y="84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16"/>
            <p:cNvSpPr/>
            <p:nvPr/>
          </p:nvSpPr>
          <p:spPr>
            <a:xfrm rot="2532213">
              <a:off x="7105704" y="1202403"/>
              <a:ext cx="174759" cy="182509"/>
            </a:xfrm>
            <a:custGeom>
              <a:avLst/>
              <a:gdLst/>
              <a:ahLst/>
              <a:cxnLst/>
              <a:rect l="l" t="t" r="r" b="b"/>
              <a:pathLst>
                <a:path w="6990" h="7300" extrusionOk="0">
                  <a:moveTo>
                    <a:pt x="405" y="1"/>
                  </a:moveTo>
                  <a:lnTo>
                    <a:pt x="0" y="6894"/>
                  </a:lnTo>
                  <a:lnTo>
                    <a:pt x="6894" y="7299"/>
                  </a:lnTo>
                  <a:lnTo>
                    <a:pt x="6989" y="5728"/>
                  </a:lnTo>
                  <a:lnTo>
                    <a:pt x="1655" y="5418"/>
                  </a:lnTo>
                  <a:lnTo>
                    <a:pt x="1965" y="96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16"/>
            <p:cNvSpPr/>
            <p:nvPr/>
          </p:nvSpPr>
          <p:spPr>
            <a:xfrm rot="2532213">
              <a:off x="6443882" y="1196328"/>
              <a:ext cx="174459" cy="182209"/>
            </a:xfrm>
            <a:custGeom>
              <a:avLst/>
              <a:gdLst/>
              <a:ahLst/>
              <a:cxnLst/>
              <a:rect l="l" t="t" r="r" b="b"/>
              <a:pathLst>
                <a:path w="6978" h="7288" extrusionOk="0">
                  <a:moveTo>
                    <a:pt x="405" y="1"/>
                  </a:moveTo>
                  <a:lnTo>
                    <a:pt x="0" y="6895"/>
                  </a:lnTo>
                  <a:lnTo>
                    <a:pt x="6894" y="7288"/>
                  </a:lnTo>
                  <a:lnTo>
                    <a:pt x="6977" y="5728"/>
                  </a:lnTo>
                  <a:lnTo>
                    <a:pt x="1655" y="5418"/>
                  </a:lnTo>
                  <a:lnTo>
                    <a:pt x="1965" y="8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16"/>
            <p:cNvSpPr/>
            <p:nvPr/>
          </p:nvSpPr>
          <p:spPr>
            <a:xfrm rot="2532213">
              <a:off x="6608423" y="1197736"/>
              <a:ext cx="174459" cy="182484"/>
            </a:xfrm>
            <a:custGeom>
              <a:avLst/>
              <a:gdLst/>
              <a:ahLst/>
              <a:cxnLst/>
              <a:rect l="l" t="t" r="r" b="b"/>
              <a:pathLst>
                <a:path w="6978" h="7299" extrusionOk="0">
                  <a:moveTo>
                    <a:pt x="393" y="0"/>
                  </a:moveTo>
                  <a:lnTo>
                    <a:pt x="0" y="6894"/>
                  </a:lnTo>
                  <a:lnTo>
                    <a:pt x="6882" y="7299"/>
                  </a:lnTo>
                  <a:lnTo>
                    <a:pt x="6977" y="5739"/>
                  </a:lnTo>
                  <a:lnTo>
                    <a:pt x="1643" y="5418"/>
                  </a:lnTo>
                  <a:lnTo>
                    <a:pt x="1965" y="9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3" name="Google Shape;1303;p16"/>
          <p:cNvGrpSpPr/>
          <p:nvPr/>
        </p:nvGrpSpPr>
        <p:grpSpPr>
          <a:xfrm rot="10800000" flipH="1">
            <a:off x="7296494" y="658752"/>
            <a:ext cx="913818" cy="258606"/>
            <a:chOff x="6405294" y="1161348"/>
            <a:chExt cx="913818" cy="258606"/>
          </a:xfrm>
        </p:grpSpPr>
        <p:sp>
          <p:nvSpPr>
            <p:cNvPr id="1304" name="Google Shape;1304;p16"/>
            <p:cNvSpPr/>
            <p:nvPr/>
          </p:nvSpPr>
          <p:spPr>
            <a:xfrm rot="2532213">
              <a:off x="6774550" y="1199318"/>
              <a:ext cx="174459" cy="182484"/>
            </a:xfrm>
            <a:custGeom>
              <a:avLst/>
              <a:gdLst/>
              <a:ahLst/>
              <a:cxnLst/>
              <a:rect l="l" t="t" r="r" b="b"/>
              <a:pathLst>
                <a:path w="6978" h="7299" extrusionOk="0">
                  <a:moveTo>
                    <a:pt x="405" y="0"/>
                  </a:moveTo>
                  <a:lnTo>
                    <a:pt x="0" y="6894"/>
                  </a:lnTo>
                  <a:lnTo>
                    <a:pt x="6894" y="7299"/>
                  </a:lnTo>
                  <a:lnTo>
                    <a:pt x="6977" y="5715"/>
                  </a:lnTo>
                  <a:lnTo>
                    <a:pt x="1667" y="5418"/>
                  </a:lnTo>
                  <a:lnTo>
                    <a:pt x="1977" y="96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16"/>
            <p:cNvSpPr/>
            <p:nvPr/>
          </p:nvSpPr>
          <p:spPr>
            <a:xfrm rot="2532213">
              <a:off x="6939314" y="1201203"/>
              <a:ext cx="174459" cy="182209"/>
            </a:xfrm>
            <a:custGeom>
              <a:avLst/>
              <a:gdLst/>
              <a:ahLst/>
              <a:cxnLst/>
              <a:rect l="l" t="t" r="r" b="b"/>
              <a:pathLst>
                <a:path w="6978" h="7288" extrusionOk="0">
                  <a:moveTo>
                    <a:pt x="381" y="1"/>
                  </a:moveTo>
                  <a:lnTo>
                    <a:pt x="0" y="6882"/>
                  </a:lnTo>
                  <a:lnTo>
                    <a:pt x="6894" y="7287"/>
                  </a:lnTo>
                  <a:lnTo>
                    <a:pt x="6978" y="5716"/>
                  </a:lnTo>
                  <a:lnTo>
                    <a:pt x="1655" y="5418"/>
                  </a:lnTo>
                  <a:lnTo>
                    <a:pt x="1965" y="84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16"/>
            <p:cNvSpPr/>
            <p:nvPr/>
          </p:nvSpPr>
          <p:spPr>
            <a:xfrm rot="2532213">
              <a:off x="7105704" y="1202403"/>
              <a:ext cx="174759" cy="182509"/>
            </a:xfrm>
            <a:custGeom>
              <a:avLst/>
              <a:gdLst/>
              <a:ahLst/>
              <a:cxnLst/>
              <a:rect l="l" t="t" r="r" b="b"/>
              <a:pathLst>
                <a:path w="6990" h="7300" extrusionOk="0">
                  <a:moveTo>
                    <a:pt x="405" y="1"/>
                  </a:moveTo>
                  <a:lnTo>
                    <a:pt x="0" y="6894"/>
                  </a:lnTo>
                  <a:lnTo>
                    <a:pt x="6894" y="7299"/>
                  </a:lnTo>
                  <a:lnTo>
                    <a:pt x="6989" y="5728"/>
                  </a:lnTo>
                  <a:lnTo>
                    <a:pt x="1655" y="5418"/>
                  </a:lnTo>
                  <a:lnTo>
                    <a:pt x="1965" y="96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16"/>
            <p:cNvSpPr/>
            <p:nvPr/>
          </p:nvSpPr>
          <p:spPr>
            <a:xfrm rot="2532213">
              <a:off x="6443882" y="1196328"/>
              <a:ext cx="174459" cy="182209"/>
            </a:xfrm>
            <a:custGeom>
              <a:avLst/>
              <a:gdLst/>
              <a:ahLst/>
              <a:cxnLst/>
              <a:rect l="l" t="t" r="r" b="b"/>
              <a:pathLst>
                <a:path w="6978" h="7288" extrusionOk="0">
                  <a:moveTo>
                    <a:pt x="405" y="1"/>
                  </a:moveTo>
                  <a:lnTo>
                    <a:pt x="0" y="6895"/>
                  </a:lnTo>
                  <a:lnTo>
                    <a:pt x="6894" y="7288"/>
                  </a:lnTo>
                  <a:lnTo>
                    <a:pt x="6977" y="5728"/>
                  </a:lnTo>
                  <a:lnTo>
                    <a:pt x="1655" y="5418"/>
                  </a:lnTo>
                  <a:lnTo>
                    <a:pt x="1965" y="8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16"/>
            <p:cNvSpPr/>
            <p:nvPr/>
          </p:nvSpPr>
          <p:spPr>
            <a:xfrm rot="2532213">
              <a:off x="6608423" y="1197736"/>
              <a:ext cx="174459" cy="182484"/>
            </a:xfrm>
            <a:custGeom>
              <a:avLst/>
              <a:gdLst/>
              <a:ahLst/>
              <a:cxnLst/>
              <a:rect l="l" t="t" r="r" b="b"/>
              <a:pathLst>
                <a:path w="6978" h="7299" extrusionOk="0">
                  <a:moveTo>
                    <a:pt x="393" y="0"/>
                  </a:moveTo>
                  <a:lnTo>
                    <a:pt x="0" y="6894"/>
                  </a:lnTo>
                  <a:lnTo>
                    <a:pt x="6882" y="7299"/>
                  </a:lnTo>
                  <a:lnTo>
                    <a:pt x="6977" y="5739"/>
                  </a:lnTo>
                  <a:lnTo>
                    <a:pt x="1643" y="5418"/>
                  </a:lnTo>
                  <a:lnTo>
                    <a:pt x="1965" y="9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8656199" y="452965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1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8656199" y="691134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8656199" y="929303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8656199" y="1167441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1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1"/>
          <p:cNvSpPr/>
          <p:nvPr/>
        </p:nvSpPr>
        <p:spPr>
          <a:xfrm>
            <a:off x="8656199" y="1405995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8656199" y="1644518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1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1"/>
          <p:cNvSpPr/>
          <p:nvPr/>
        </p:nvSpPr>
        <p:spPr>
          <a:xfrm>
            <a:off x="8656199" y="2121595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1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8656199" y="2359764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"/>
          <p:cNvSpPr/>
          <p:nvPr/>
        </p:nvSpPr>
        <p:spPr>
          <a:xfrm>
            <a:off x="8656199" y="2598286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1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8656199" y="2836841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"/>
          <p:cNvSpPr/>
          <p:nvPr/>
        </p:nvSpPr>
        <p:spPr>
          <a:xfrm>
            <a:off x="8656199" y="3075363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1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8656199" y="3313533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8656199" y="3560082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1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8656199" y="3798637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8656199" y="4037159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1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8656199" y="4275714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8656199" y="4513851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1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8656199" y="4752405"/>
            <a:ext cx="32" cy="3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5650" cap="flat" cmpd="sng">
            <a:solidFill>
              <a:srgbClr val="FFBD4A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5" name="Google Shape;25;p1"/>
          <p:cNvSpPr txBox="1">
            <a:spLocks noGrp="1"/>
          </p:cNvSpPr>
          <p:nvPr>
            <p:ph type="title"/>
          </p:nvPr>
        </p:nvSpPr>
        <p:spPr>
          <a:xfrm>
            <a:off x="720000" y="370467"/>
            <a:ext cx="7704000" cy="4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4" r:id="rId5"/>
    <p:sldLayoutId id="2147483655" r:id="rId6"/>
    <p:sldLayoutId id="2147483658" r:id="rId7"/>
    <p:sldLayoutId id="2147483660" r:id="rId8"/>
    <p:sldLayoutId id="2147483661" r:id="rId9"/>
    <p:sldLayoutId id="214748366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p32">
            <a:hlinkClick r:id="rId3" action="ppaction://hlinksldjump"/>
          </p:cNvPr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559" name="Google Shape;2559;p32">
            <a:hlinkClick r:id="" action="ppaction://noaction"/>
          </p:cNvPr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560" name="Google Shape;2560;p32">
            <a:hlinkClick r:id="" action="ppaction://noaction"/>
          </p:cNvPr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561" name="Google Shape;2561;p32">
            <a:hlinkClick r:id="" action="ppaction://noaction"/>
          </p:cNvPr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562" name="Google Shape;2562;p32">
            <a:hlinkClick r:id="rId4" action="ppaction://hlinksldjump"/>
          </p:cNvPr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3" name="Google Shape;2563;p32"/>
          <p:cNvSpPr txBox="1">
            <a:spLocks noGrp="1"/>
          </p:cNvSpPr>
          <p:nvPr>
            <p:ph type="ctrTitle"/>
          </p:nvPr>
        </p:nvSpPr>
        <p:spPr>
          <a:xfrm>
            <a:off x="719999" y="1478938"/>
            <a:ext cx="6094457" cy="9162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การดำเนินการจัดซื้อ/จ้าง</a:t>
            </a:r>
            <a:endParaRPr sz="48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564" name="Google Shape;2564;p32"/>
          <p:cNvSpPr txBox="1">
            <a:spLocks noGrp="1"/>
          </p:cNvSpPr>
          <p:nvPr>
            <p:ph type="subTitle" idx="1"/>
          </p:nvPr>
        </p:nvSpPr>
        <p:spPr>
          <a:xfrm>
            <a:off x="807085" y="2122526"/>
            <a:ext cx="4883100" cy="41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งานพัสดุ คณะวิศวกรรมศาสตร์</a:t>
            </a:r>
            <a:endParaRPr sz="2800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565" name="Google Shape;2565;p32"/>
          <p:cNvSpPr/>
          <p:nvPr/>
        </p:nvSpPr>
        <p:spPr>
          <a:xfrm>
            <a:off x="3816024" y="2606074"/>
            <a:ext cx="1511974" cy="294008"/>
          </a:xfrm>
          <a:custGeom>
            <a:avLst/>
            <a:gdLst/>
            <a:ahLst/>
            <a:cxnLst/>
            <a:rect l="l" t="t" r="r" b="b"/>
            <a:pathLst>
              <a:path w="47091" h="9157" extrusionOk="0">
                <a:moveTo>
                  <a:pt x="1" y="1"/>
                </a:moveTo>
                <a:lnTo>
                  <a:pt x="1" y="9157"/>
                </a:lnTo>
                <a:lnTo>
                  <a:pt x="47090" y="9157"/>
                </a:lnTo>
                <a:lnTo>
                  <a:pt x="4709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33">
            <a:hlinkClick r:id="rId3" action="ppaction://hlinksldjump"/>
          </p:cNvPr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571" name="Google Shape;2571;p33">
            <a:hlinkClick r:id="" action="ppaction://noaction"/>
          </p:cNvPr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572" name="Google Shape;2572;p33">
            <a:hlinkClick r:id="" action="ppaction://noaction"/>
          </p:cNvPr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573" name="Google Shape;2573;p33">
            <a:hlinkClick r:id="" action="ppaction://noaction"/>
          </p:cNvPr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574" name="Google Shape;2574;p33">
            <a:hlinkClick r:id="rId4" action="ppaction://hlinksldjump"/>
          </p:cNvPr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5" name="Google Shape;2575;p33"/>
          <p:cNvSpPr txBox="1">
            <a:spLocks noGrp="1"/>
          </p:cNvSpPr>
          <p:nvPr>
            <p:ph type="title"/>
          </p:nvPr>
        </p:nvSpPr>
        <p:spPr>
          <a:xfrm>
            <a:off x="328402" y="218190"/>
            <a:ext cx="602397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th-TH" sz="36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การดำเนินการจัดซื้อ/จ้าง วัสดุโครงการ</a:t>
            </a:r>
            <a:endParaRPr sz="36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576" name="Google Shape;2576;p33"/>
          <p:cNvSpPr txBox="1">
            <a:spLocks noGrp="1"/>
          </p:cNvSpPr>
          <p:nvPr>
            <p:ph type="body" idx="1"/>
          </p:nvPr>
        </p:nvSpPr>
        <p:spPr>
          <a:xfrm>
            <a:off x="807086" y="979891"/>
            <a:ext cx="7704000" cy="39007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eaLnBrk="1" hangingPunct="1">
              <a:buFontTx/>
              <a:buNone/>
            </a:pPr>
            <a:r>
              <a:rPr lang="th-TH" sz="2400" b="1" i="1" u="sng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วัสดุ หมายถึง</a:t>
            </a:r>
          </a:p>
          <a:p>
            <a:pPr marL="0" indent="0" eaLnBrk="1" hangingPunct="1">
              <a:buFontTx/>
              <a:buNone/>
            </a:pPr>
            <a:r>
              <a:rPr lang="th-TH" sz="24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      </a:t>
            </a:r>
            <a:r>
              <a:rPr lang="th-TH" sz="24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-  สิ่งของซึ่งโดยสภาพใช้แล้วย่อมสิ้นเปลืองหมดไป และมีอายุการใช้งานไม่เกิน 1 ปี</a:t>
            </a:r>
          </a:p>
          <a:p>
            <a:pPr marL="0" indent="0" eaLnBrk="1" hangingPunct="1">
              <a:buFontTx/>
              <a:buNone/>
            </a:pPr>
            <a:endParaRPr lang="th-TH" sz="2400" b="1" dirty="0">
              <a:solidFill>
                <a:schemeClr val="tx1"/>
              </a:solidFill>
              <a:latin typeface="Browallia New" panose="020B0604020202020204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r>
              <a:rPr lang="th-TH" sz="2400" b="1" i="1" u="sng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ครุภัณฑ์มูลค่าต่ำกว่าเกณฑ์ หมายถึง</a:t>
            </a:r>
          </a:p>
          <a:p>
            <a:pPr marL="0" indent="0" eaLnBrk="1" hangingPunct="1">
              <a:buFontTx/>
              <a:buNone/>
            </a:pPr>
            <a:r>
              <a:rPr lang="th-TH" sz="24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     - วัสดุที่มีลักษณะคงทน มีอายุการใช้งานเกิน 1 ปี อยู่ในบัญชีแยกประเภทว่าเป็นครุภัณฑ์ มีมูลค่าไม่เกิน 10,000.-บาท (*ห้ามมิให้จัดซื้อ)</a:t>
            </a:r>
          </a:p>
          <a:p>
            <a:pPr marL="0" indent="0" eaLnBrk="1" hangingPunct="1">
              <a:buFontTx/>
              <a:buNone/>
            </a:pPr>
            <a:endParaRPr lang="th-TH" sz="2400" b="1" i="1" u="sng" dirty="0">
              <a:solidFill>
                <a:schemeClr val="tx1"/>
              </a:solidFill>
              <a:latin typeface="Browallia New" panose="020B0604020202020204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r>
              <a:rPr lang="th-TH" sz="2400" b="1" i="1" u="sng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วัสดุโครงการ หมายถึง </a:t>
            </a:r>
          </a:p>
          <a:p>
            <a:pPr marL="0" indent="0" eaLnBrk="1" hangingPunct="1">
              <a:buFontTx/>
              <a:buNone/>
            </a:pPr>
            <a:r>
              <a:rPr lang="th-TH" sz="24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      </a:t>
            </a:r>
            <a:r>
              <a:rPr lang="th-TH" sz="24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- วัสดุที่ใช้สำหรับจัดโครงการ </a:t>
            </a:r>
            <a:r>
              <a:rPr lang="th-TH" sz="2400" u="sng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ควรจะ</a:t>
            </a:r>
            <a:r>
              <a:rPr lang="th-TH" sz="24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 มีลักษณะที่ใช้เฉพาะโครงการไม่มีลักษณะคงทนถาวร และอยู่ในหมวดหมู่ที่ขออนุมัติในโครงการ 	</a:t>
            </a:r>
          </a:p>
          <a:p>
            <a:pPr marL="0" indent="0" eaLnBrk="1" hangingPunct="1">
              <a:buFontTx/>
              <a:buNone/>
            </a:pPr>
            <a:endParaRPr lang="th-TH" sz="2400" b="1" dirty="0">
              <a:solidFill>
                <a:schemeClr val="tx1"/>
              </a:solidFill>
              <a:latin typeface="Browallia New" panose="020B0604020202020204" pitchFamily="34" charset="-34"/>
              <a:cs typeface="Browallia New" pitchFamily="34" charset="-34"/>
            </a:endParaRPr>
          </a:p>
        </p:txBody>
      </p:sp>
      <p:pic>
        <p:nvPicPr>
          <p:cNvPr id="3" name="Graphic 2" descr="Lightbulb">
            <a:extLst>
              <a:ext uri="{FF2B5EF4-FFF2-40B4-BE49-F238E27FC236}">
                <a16:creationId xmlns:a16="http://schemas.microsoft.com/office/drawing/2014/main" id="{A11CA0FE-1707-4AE9-B4CA-0DECDD778F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8402" y="945906"/>
            <a:ext cx="555171" cy="555171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2F91CBB5-81DA-4225-822A-9AB49E74AF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8402" y="2279639"/>
            <a:ext cx="555171" cy="555171"/>
          </a:xfrm>
          <a:prstGeom prst="rect">
            <a:avLst/>
          </a:prstGeom>
        </p:spPr>
      </p:pic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1720F8B8-B0E3-4405-B7B4-2291356A55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945" y="3551139"/>
            <a:ext cx="555171" cy="5551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1" name="Google Shape;2651;p38">
            <a:hlinkClick r:id="" action="ppaction://noaction"/>
          </p:cNvPr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52" name="Google Shape;2652;p38">
            <a:hlinkClick r:id="" action="ppaction://noaction"/>
          </p:cNvPr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53" name="Google Shape;2653;p38">
            <a:hlinkClick r:id="" action="ppaction://noaction"/>
          </p:cNvPr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54" name="Google Shape;2654;p38">
            <a:hlinkClick r:id="rId3" action="ppaction://hlinksldjump"/>
          </p:cNvPr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5" name="Google Shape;2655;p38">
            <a:hlinkClick r:id="rId4" action="ppaction://hlinksldjump"/>
          </p:cNvPr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56" name="Google Shape;2656;p38"/>
          <p:cNvSpPr txBox="1">
            <a:spLocks noGrp="1"/>
          </p:cNvSpPr>
          <p:nvPr>
            <p:ph type="title"/>
          </p:nvPr>
        </p:nvSpPr>
        <p:spPr>
          <a:xfrm>
            <a:off x="719999" y="445025"/>
            <a:ext cx="5806825" cy="598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th-TH" sz="36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การดำเนินการจัดซื้อ/จ้าง วัสดุโครงการ</a:t>
            </a:r>
            <a:endParaRPr sz="36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657" name="Google Shape;2657;p38"/>
          <p:cNvSpPr txBox="1">
            <a:spLocks noGrp="1"/>
          </p:cNvSpPr>
          <p:nvPr>
            <p:ph type="subTitle" idx="1"/>
          </p:nvPr>
        </p:nvSpPr>
        <p:spPr>
          <a:xfrm>
            <a:off x="849247" y="1290812"/>
            <a:ext cx="7489210" cy="35429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eaLnBrk="1" hangingPunct="1">
              <a:buFontTx/>
              <a:buNone/>
            </a:pPr>
            <a:r>
              <a:rPr lang="th-TH" sz="2000" b="1" i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2400" b="1" i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การจ้างพิมพ์โปสเตอร์, ไวนิล, จ้างถ่ายเอกสาร</a:t>
            </a:r>
          </a:p>
          <a:p>
            <a:pPr marL="0" indent="0" eaLnBrk="1" hangingPunct="1">
              <a:buFontTx/>
              <a:buNone/>
            </a:pPr>
            <a:r>
              <a:rPr lang="th-TH" sz="21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- จ้างตั้งแต่ 5,000.-บาท ขึ้นไป ให้ขอใบเสนอราคาร้านค้ามาด้วย </a:t>
            </a:r>
          </a:p>
          <a:p>
            <a:pPr marL="0" indent="0" eaLnBrk="1" hangingPunct="1">
              <a:buFontTx/>
              <a:buNone/>
            </a:pPr>
            <a:r>
              <a:rPr lang="th-TH" sz="21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และต้องนำเอกสารกลับไปให้ร้านฯ เซ็นใบสั่งจ้าง (บิลเงินสด, ใบเสร็จรับเงิน)</a:t>
            </a:r>
          </a:p>
          <a:p>
            <a:pPr marL="0" indent="0" eaLnBrk="1" hangingPunct="1">
              <a:buFontTx/>
              <a:buNone/>
            </a:pPr>
            <a:endParaRPr lang="th-TH" sz="2100" dirty="0">
              <a:solidFill>
                <a:schemeClr val="tx1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0" indent="0" eaLnBrk="1" hangingPunct="1">
              <a:buFontTx/>
              <a:buNone/>
            </a:pPr>
            <a:r>
              <a:rPr lang="th-TH" sz="2400" b="1" i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ค่าเช่าต่าง ๆ (ค่าเช่าเครื่องเสียง, เช่าเต็นท์, เช่าบูธ ฯลฯ)</a:t>
            </a:r>
          </a:p>
          <a:p>
            <a:pPr marL="0" indent="0" eaLnBrk="1" hangingPunct="1">
              <a:buFontTx/>
              <a:buNone/>
            </a:pPr>
            <a:r>
              <a:rPr lang="th-TH" sz="20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</a:t>
            </a:r>
            <a:r>
              <a:rPr lang="th-TH" sz="21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- ใบสำคัญรับเงิน, บิลเงินสด</a:t>
            </a:r>
          </a:p>
          <a:p>
            <a:pPr marL="0" indent="0">
              <a:buNone/>
            </a:pPr>
            <a:r>
              <a:rPr lang="th-TH" sz="2400" b="1" i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ค่าเช่ารถ</a:t>
            </a:r>
          </a:p>
          <a:p>
            <a:pPr marL="0" indent="0" eaLnBrk="1" hangingPunct="1">
              <a:buFontTx/>
              <a:buNone/>
            </a:pPr>
            <a:r>
              <a:rPr lang="th-TH" sz="20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-</a:t>
            </a:r>
            <a:r>
              <a:rPr lang="th-TH" sz="21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สำเนาทะเบียนรถ (</a:t>
            </a:r>
            <a:r>
              <a:rPr lang="th-TH" sz="2100" u="sng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รถรับจ้างไม่ประจำทางเท่านั้น</a:t>
            </a:r>
            <a:r>
              <a:rPr lang="th-TH" sz="21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) </a:t>
            </a:r>
          </a:p>
          <a:p>
            <a:pPr marL="0" indent="0" eaLnBrk="1" hangingPunct="1">
              <a:buFontTx/>
              <a:buNone/>
            </a:pPr>
            <a:r>
              <a:rPr lang="th-TH" sz="21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หนังสือจดทะเบียนอนุญาตประกอบกิจการขนส่ง, บัตรประจำตัวเจ้าของรถ, สำเนาใบขับขี่ของพนักงานขับรถ (บิลเงินสด/ใบเสร็จรับเงิน/ใบสำคัญรับเงิน</a:t>
            </a:r>
            <a:endParaRPr sz="2100" dirty="0">
              <a:solidFill>
                <a:schemeClr val="tx1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658" name="Google Shape;2658;p38"/>
          <p:cNvSpPr/>
          <p:nvPr/>
        </p:nvSpPr>
        <p:spPr>
          <a:xfrm>
            <a:off x="6466114" y="518335"/>
            <a:ext cx="1617456" cy="1876890"/>
          </a:xfrm>
          <a:custGeom>
            <a:avLst/>
            <a:gdLst/>
            <a:ahLst/>
            <a:cxnLst/>
            <a:rect l="l" t="t" r="r" b="b"/>
            <a:pathLst>
              <a:path w="41197" h="48102" extrusionOk="0">
                <a:moveTo>
                  <a:pt x="810" y="0"/>
                </a:moveTo>
                <a:cubicBezTo>
                  <a:pt x="358" y="0"/>
                  <a:pt x="1" y="357"/>
                  <a:pt x="1" y="810"/>
                </a:cubicBezTo>
                <a:lnTo>
                  <a:pt x="1" y="47303"/>
                </a:lnTo>
                <a:cubicBezTo>
                  <a:pt x="1" y="47744"/>
                  <a:pt x="358" y="48101"/>
                  <a:pt x="810" y="48101"/>
                </a:cubicBezTo>
                <a:lnTo>
                  <a:pt x="40399" y="48101"/>
                </a:lnTo>
                <a:cubicBezTo>
                  <a:pt x="40839" y="48101"/>
                  <a:pt x="41196" y="47744"/>
                  <a:pt x="41196" y="47303"/>
                </a:cubicBezTo>
                <a:lnTo>
                  <a:pt x="41196" y="810"/>
                </a:lnTo>
                <a:cubicBezTo>
                  <a:pt x="41196" y="357"/>
                  <a:pt x="40839" y="0"/>
                  <a:pt x="403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71438" dist="19050" dir="546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9" name="Google Shape;2659;p38"/>
          <p:cNvSpPr/>
          <p:nvPr/>
        </p:nvSpPr>
        <p:spPr>
          <a:xfrm>
            <a:off x="6813881" y="418925"/>
            <a:ext cx="669757" cy="253709"/>
          </a:xfrm>
          <a:custGeom>
            <a:avLst/>
            <a:gdLst/>
            <a:ahLst/>
            <a:cxnLst/>
            <a:rect l="l" t="t" r="r" b="b"/>
            <a:pathLst>
              <a:path w="14741" h="5584" extrusionOk="0">
                <a:moveTo>
                  <a:pt x="900" y="1"/>
                </a:moveTo>
                <a:cubicBezTo>
                  <a:pt x="707" y="1"/>
                  <a:pt x="515" y="3"/>
                  <a:pt x="322" y="6"/>
                </a:cubicBezTo>
                <a:cubicBezTo>
                  <a:pt x="300" y="6"/>
                  <a:pt x="277" y="3"/>
                  <a:pt x="253" y="3"/>
                </a:cubicBezTo>
                <a:cubicBezTo>
                  <a:pt x="210" y="3"/>
                  <a:pt x="165" y="12"/>
                  <a:pt x="119" y="65"/>
                </a:cubicBezTo>
                <a:cubicBezTo>
                  <a:pt x="119" y="1708"/>
                  <a:pt x="119" y="3375"/>
                  <a:pt x="0" y="5078"/>
                </a:cubicBezTo>
                <a:cubicBezTo>
                  <a:pt x="72" y="5090"/>
                  <a:pt x="119" y="5090"/>
                  <a:pt x="155" y="5102"/>
                </a:cubicBezTo>
                <a:cubicBezTo>
                  <a:pt x="2393" y="5197"/>
                  <a:pt x="4632" y="5280"/>
                  <a:pt x="6870" y="5376"/>
                </a:cubicBezTo>
                <a:cubicBezTo>
                  <a:pt x="8168" y="5423"/>
                  <a:pt x="9454" y="5483"/>
                  <a:pt x="10752" y="5507"/>
                </a:cubicBezTo>
                <a:cubicBezTo>
                  <a:pt x="11743" y="5537"/>
                  <a:pt x="12725" y="5583"/>
                  <a:pt x="13707" y="5583"/>
                </a:cubicBezTo>
                <a:cubicBezTo>
                  <a:pt x="13893" y="5583"/>
                  <a:pt x="14078" y="5582"/>
                  <a:pt x="14264" y="5578"/>
                </a:cubicBezTo>
                <a:cubicBezTo>
                  <a:pt x="14454" y="5566"/>
                  <a:pt x="14514" y="5507"/>
                  <a:pt x="14538" y="5328"/>
                </a:cubicBezTo>
                <a:cubicBezTo>
                  <a:pt x="14609" y="3768"/>
                  <a:pt x="14740" y="2209"/>
                  <a:pt x="14704" y="637"/>
                </a:cubicBezTo>
                <a:cubicBezTo>
                  <a:pt x="14681" y="577"/>
                  <a:pt x="14716" y="506"/>
                  <a:pt x="14645" y="434"/>
                </a:cubicBezTo>
                <a:lnTo>
                  <a:pt x="14443" y="434"/>
                </a:lnTo>
                <a:cubicBezTo>
                  <a:pt x="14266" y="436"/>
                  <a:pt x="14090" y="436"/>
                  <a:pt x="13913" y="436"/>
                </a:cubicBezTo>
                <a:cubicBezTo>
                  <a:pt x="12459" y="436"/>
                  <a:pt x="11005" y="396"/>
                  <a:pt x="9561" y="375"/>
                </a:cubicBezTo>
                <a:cubicBezTo>
                  <a:pt x="8525" y="339"/>
                  <a:pt x="7477" y="315"/>
                  <a:pt x="6453" y="256"/>
                </a:cubicBezTo>
                <a:cubicBezTo>
                  <a:pt x="4608" y="148"/>
                  <a:pt x="2763" y="1"/>
                  <a:pt x="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216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60" name="Google Shape;2660;p38"/>
          <p:cNvGrpSpPr/>
          <p:nvPr/>
        </p:nvGrpSpPr>
        <p:grpSpPr>
          <a:xfrm>
            <a:off x="6696182" y="922109"/>
            <a:ext cx="1329918" cy="1192260"/>
            <a:chOff x="6563096" y="987025"/>
            <a:chExt cx="1329918" cy="1192260"/>
          </a:xfrm>
        </p:grpSpPr>
        <p:sp>
          <p:nvSpPr>
            <p:cNvPr id="2661" name="Google Shape;2661;p38"/>
            <p:cNvSpPr/>
            <p:nvPr/>
          </p:nvSpPr>
          <p:spPr>
            <a:xfrm>
              <a:off x="6643584" y="1323000"/>
              <a:ext cx="906070" cy="856285"/>
            </a:xfrm>
            <a:custGeom>
              <a:avLst/>
              <a:gdLst/>
              <a:ahLst/>
              <a:cxnLst/>
              <a:rect l="l" t="t" r="r" b="b"/>
              <a:pathLst>
                <a:path w="68486" h="64723" extrusionOk="0">
                  <a:moveTo>
                    <a:pt x="54519" y="1"/>
                  </a:moveTo>
                  <a:lnTo>
                    <a:pt x="1" y="54519"/>
                  </a:lnTo>
                  <a:cubicBezTo>
                    <a:pt x="7383" y="61321"/>
                    <a:pt x="16773" y="64722"/>
                    <a:pt x="26161" y="64722"/>
                  </a:cubicBezTo>
                  <a:cubicBezTo>
                    <a:pt x="36034" y="64722"/>
                    <a:pt x="45905" y="60961"/>
                    <a:pt x="53436" y="53436"/>
                  </a:cubicBezTo>
                  <a:cubicBezTo>
                    <a:pt x="68128" y="38744"/>
                    <a:pt x="68485" y="15134"/>
                    <a:pt x="545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38"/>
            <p:cNvSpPr/>
            <p:nvPr/>
          </p:nvSpPr>
          <p:spPr>
            <a:xfrm>
              <a:off x="6563096" y="988255"/>
              <a:ext cx="1171331" cy="1037153"/>
            </a:xfrm>
            <a:custGeom>
              <a:avLst/>
              <a:gdLst/>
              <a:ahLst/>
              <a:cxnLst/>
              <a:rect l="l" t="t" r="r" b="b"/>
              <a:pathLst>
                <a:path w="88536" h="78394" extrusionOk="0">
                  <a:moveTo>
                    <a:pt x="33419" y="0"/>
                  </a:moveTo>
                  <a:cubicBezTo>
                    <a:pt x="21486" y="0"/>
                    <a:pt x="9535" y="4228"/>
                    <a:pt x="1" y="12755"/>
                  </a:cubicBezTo>
                  <a:lnTo>
                    <a:pt x="917" y="13779"/>
                  </a:lnTo>
                  <a:cubicBezTo>
                    <a:pt x="10196" y="5490"/>
                    <a:pt x="21819" y="1379"/>
                    <a:pt x="33424" y="1379"/>
                  </a:cubicBezTo>
                  <a:cubicBezTo>
                    <a:pt x="45958" y="1379"/>
                    <a:pt x="58471" y="6175"/>
                    <a:pt x="67985" y="15684"/>
                  </a:cubicBezTo>
                  <a:cubicBezTo>
                    <a:pt x="84535" y="32245"/>
                    <a:pt x="87023" y="58284"/>
                    <a:pt x="73915" y="77620"/>
                  </a:cubicBezTo>
                  <a:lnTo>
                    <a:pt x="75058" y="78394"/>
                  </a:lnTo>
                  <a:cubicBezTo>
                    <a:pt x="88536" y="58510"/>
                    <a:pt x="85976" y="31721"/>
                    <a:pt x="68962" y="14719"/>
                  </a:cubicBezTo>
                  <a:cubicBezTo>
                    <a:pt x="59185" y="4937"/>
                    <a:pt x="46313" y="0"/>
                    <a:pt x="33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38"/>
            <p:cNvSpPr/>
            <p:nvPr/>
          </p:nvSpPr>
          <p:spPr>
            <a:xfrm>
              <a:off x="6706120" y="1406637"/>
              <a:ext cx="477934" cy="435558"/>
            </a:xfrm>
            <a:custGeom>
              <a:avLst/>
              <a:gdLst/>
              <a:ahLst/>
              <a:cxnLst/>
              <a:rect l="l" t="t" r="r" b="b"/>
              <a:pathLst>
                <a:path w="36125" h="32922" extrusionOk="0">
                  <a:moveTo>
                    <a:pt x="18067" y="1"/>
                  </a:moveTo>
                  <a:cubicBezTo>
                    <a:pt x="13856" y="1"/>
                    <a:pt x="9645" y="1608"/>
                    <a:pt x="6430" y="4823"/>
                  </a:cubicBezTo>
                  <a:cubicBezTo>
                    <a:pt x="1" y="11252"/>
                    <a:pt x="1" y="21670"/>
                    <a:pt x="6430" y="28100"/>
                  </a:cubicBezTo>
                  <a:cubicBezTo>
                    <a:pt x="9645" y="31314"/>
                    <a:pt x="13856" y="32922"/>
                    <a:pt x="18067" y="32922"/>
                  </a:cubicBezTo>
                  <a:cubicBezTo>
                    <a:pt x="22277" y="32922"/>
                    <a:pt x="26486" y="31314"/>
                    <a:pt x="29695" y="28100"/>
                  </a:cubicBezTo>
                  <a:cubicBezTo>
                    <a:pt x="36124" y="21670"/>
                    <a:pt x="36124" y="11252"/>
                    <a:pt x="29695" y="4823"/>
                  </a:cubicBezTo>
                  <a:cubicBezTo>
                    <a:pt x="26486" y="1608"/>
                    <a:pt x="22277" y="1"/>
                    <a:pt x="180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38"/>
            <p:cNvSpPr/>
            <p:nvPr/>
          </p:nvSpPr>
          <p:spPr>
            <a:xfrm>
              <a:off x="6648625" y="987025"/>
              <a:ext cx="157530" cy="157225"/>
            </a:xfrm>
            <a:custGeom>
              <a:avLst/>
              <a:gdLst/>
              <a:ahLst/>
              <a:cxnLst/>
              <a:rect l="l" t="t" r="r" b="b"/>
              <a:pathLst>
                <a:path w="11907" h="11884" extrusionOk="0">
                  <a:moveTo>
                    <a:pt x="5954" y="1"/>
                  </a:moveTo>
                  <a:cubicBezTo>
                    <a:pt x="2656" y="1"/>
                    <a:pt x="1" y="2656"/>
                    <a:pt x="1" y="5942"/>
                  </a:cubicBezTo>
                  <a:cubicBezTo>
                    <a:pt x="1" y="9216"/>
                    <a:pt x="2656" y="11883"/>
                    <a:pt x="5954" y="11883"/>
                  </a:cubicBezTo>
                  <a:cubicBezTo>
                    <a:pt x="9240" y="11883"/>
                    <a:pt x="11907" y="9216"/>
                    <a:pt x="11883" y="5942"/>
                  </a:cubicBezTo>
                  <a:cubicBezTo>
                    <a:pt x="11883" y="2668"/>
                    <a:pt x="9240" y="1"/>
                    <a:pt x="59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38"/>
            <p:cNvSpPr/>
            <p:nvPr/>
          </p:nvSpPr>
          <p:spPr>
            <a:xfrm>
              <a:off x="6986925" y="1144250"/>
              <a:ext cx="906089" cy="68274"/>
            </a:xfrm>
            <a:custGeom>
              <a:avLst/>
              <a:gdLst/>
              <a:ahLst/>
              <a:cxnLst/>
              <a:rect l="l" t="t" r="r" b="b"/>
              <a:pathLst>
                <a:path w="91501" h="4989" extrusionOk="0">
                  <a:moveTo>
                    <a:pt x="1" y="0"/>
                  </a:moveTo>
                  <a:lnTo>
                    <a:pt x="1" y="4989"/>
                  </a:lnTo>
                  <a:lnTo>
                    <a:pt x="91500" y="4989"/>
                  </a:lnTo>
                  <a:lnTo>
                    <a:pt x="915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Graphic 2" descr="Pin">
            <a:extLst>
              <a:ext uri="{FF2B5EF4-FFF2-40B4-BE49-F238E27FC236}">
                <a16:creationId xmlns:a16="http://schemas.microsoft.com/office/drawing/2014/main" id="{8872264A-E9B2-4E77-AF2A-C923DB43E3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2439" y="1280679"/>
            <a:ext cx="475120" cy="475120"/>
          </a:xfrm>
          <a:prstGeom prst="rect">
            <a:avLst/>
          </a:prstGeom>
        </p:spPr>
      </p:pic>
      <p:pic>
        <p:nvPicPr>
          <p:cNvPr id="19" name="Graphic 18" descr="Pin">
            <a:extLst>
              <a:ext uri="{FF2B5EF4-FFF2-40B4-BE49-F238E27FC236}">
                <a16:creationId xmlns:a16="http://schemas.microsoft.com/office/drawing/2014/main" id="{71F1CCC6-29C3-4A93-B67B-29CE54E4A4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2439" y="2418471"/>
            <a:ext cx="475120" cy="475120"/>
          </a:xfrm>
          <a:prstGeom prst="rect">
            <a:avLst/>
          </a:prstGeom>
        </p:spPr>
      </p:pic>
      <p:pic>
        <p:nvPicPr>
          <p:cNvPr id="20" name="Graphic 19" descr="Pin">
            <a:extLst>
              <a:ext uri="{FF2B5EF4-FFF2-40B4-BE49-F238E27FC236}">
                <a16:creationId xmlns:a16="http://schemas.microsoft.com/office/drawing/2014/main" id="{43038E1A-7B6A-46A4-82FF-4007BE1785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2439" y="3081143"/>
            <a:ext cx="475120" cy="4751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5" name="Google Shape;2705;p40">
            <a:hlinkClick r:id="" action="ppaction://noaction"/>
          </p:cNvPr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 dirty="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706" name="Google Shape;2706;p40">
            <a:hlinkClick r:id="" action="ppaction://noaction"/>
          </p:cNvPr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707" name="Google Shape;2707;p40">
            <a:hlinkClick r:id="" action="ppaction://noaction"/>
          </p:cNvPr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708" name="Google Shape;2708;p40">
            <a:hlinkClick r:id="rId3" action="ppaction://hlinksldjump"/>
          </p:cNvPr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9" name="Google Shape;2709;p40"/>
          <p:cNvSpPr/>
          <p:nvPr/>
        </p:nvSpPr>
        <p:spPr>
          <a:xfrm>
            <a:off x="8585853" y="1331057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0"/>
                </a:lnTo>
                <a:cubicBezTo>
                  <a:pt x="16586" y="3191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0" name="Google Shape;2710;p40">
            <a:hlinkClick r:id="rId4" action="ppaction://hlinksldjump"/>
          </p:cNvPr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 dirty="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711" name="Google Shape;2711;p40"/>
          <p:cNvSpPr/>
          <p:nvPr/>
        </p:nvSpPr>
        <p:spPr>
          <a:xfrm>
            <a:off x="3477359" y="1899460"/>
            <a:ext cx="1871786" cy="1920472"/>
          </a:xfrm>
          <a:custGeom>
            <a:avLst/>
            <a:gdLst/>
            <a:ahLst/>
            <a:cxnLst/>
            <a:rect l="l" t="t" r="r" b="b"/>
            <a:pathLst>
              <a:path w="41197" h="48102" extrusionOk="0">
                <a:moveTo>
                  <a:pt x="810" y="0"/>
                </a:moveTo>
                <a:cubicBezTo>
                  <a:pt x="358" y="0"/>
                  <a:pt x="1" y="357"/>
                  <a:pt x="1" y="810"/>
                </a:cubicBezTo>
                <a:lnTo>
                  <a:pt x="1" y="47303"/>
                </a:lnTo>
                <a:cubicBezTo>
                  <a:pt x="1" y="47744"/>
                  <a:pt x="358" y="48101"/>
                  <a:pt x="810" y="48101"/>
                </a:cubicBezTo>
                <a:lnTo>
                  <a:pt x="40399" y="48101"/>
                </a:lnTo>
                <a:cubicBezTo>
                  <a:pt x="40839" y="48101"/>
                  <a:pt x="41196" y="47744"/>
                  <a:pt x="41196" y="47303"/>
                </a:cubicBezTo>
                <a:lnTo>
                  <a:pt x="41196" y="810"/>
                </a:lnTo>
                <a:cubicBezTo>
                  <a:pt x="41196" y="357"/>
                  <a:pt x="40839" y="0"/>
                  <a:pt x="403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th-TH" sz="20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ดำเนินการจัดซื้อวัสดุสำหรับใช้ในโครงการ (ระบุวันที่หลังจากได้รับการอนุมัติ แต่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th-TH" sz="20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ไม่เกินวันจัดโครงการ)</a:t>
            </a:r>
          </a:p>
        </p:txBody>
      </p:sp>
      <p:sp>
        <p:nvSpPr>
          <p:cNvPr id="2712" name="Google Shape;2712;p40"/>
          <p:cNvSpPr/>
          <p:nvPr/>
        </p:nvSpPr>
        <p:spPr>
          <a:xfrm>
            <a:off x="4079456" y="1800050"/>
            <a:ext cx="669757" cy="253709"/>
          </a:xfrm>
          <a:custGeom>
            <a:avLst/>
            <a:gdLst/>
            <a:ahLst/>
            <a:cxnLst/>
            <a:rect l="l" t="t" r="r" b="b"/>
            <a:pathLst>
              <a:path w="14741" h="5584" extrusionOk="0">
                <a:moveTo>
                  <a:pt x="900" y="1"/>
                </a:moveTo>
                <a:cubicBezTo>
                  <a:pt x="707" y="1"/>
                  <a:pt x="515" y="3"/>
                  <a:pt x="322" y="6"/>
                </a:cubicBezTo>
                <a:cubicBezTo>
                  <a:pt x="300" y="6"/>
                  <a:pt x="277" y="3"/>
                  <a:pt x="253" y="3"/>
                </a:cubicBezTo>
                <a:cubicBezTo>
                  <a:pt x="210" y="3"/>
                  <a:pt x="165" y="12"/>
                  <a:pt x="119" y="65"/>
                </a:cubicBezTo>
                <a:cubicBezTo>
                  <a:pt x="119" y="1708"/>
                  <a:pt x="119" y="3375"/>
                  <a:pt x="0" y="5078"/>
                </a:cubicBezTo>
                <a:cubicBezTo>
                  <a:pt x="72" y="5090"/>
                  <a:pt x="119" y="5090"/>
                  <a:pt x="155" y="5102"/>
                </a:cubicBezTo>
                <a:cubicBezTo>
                  <a:pt x="2393" y="5197"/>
                  <a:pt x="4632" y="5280"/>
                  <a:pt x="6870" y="5376"/>
                </a:cubicBezTo>
                <a:cubicBezTo>
                  <a:pt x="8168" y="5423"/>
                  <a:pt x="9454" y="5483"/>
                  <a:pt x="10752" y="5507"/>
                </a:cubicBezTo>
                <a:cubicBezTo>
                  <a:pt x="11743" y="5537"/>
                  <a:pt x="12725" y="5583"/>
                  <a:pt x="13707" y="5583"/>
                </a:cubicBezTo>
                <a:cubicBezTo>
                  <a:pt x="13893" y="5583"/>
                  <a:pt x="14078" y="5582"/>
                  <a:pt x="14264" y="5578"/>
                </a:cubicBezTo>
                <a:cubicBezTo>
                  <a:pt x="14454" y="5566"/>
                  <a:pt x="14514" y="5507"/>
                  <a:pt x="14538" y="5328"/>
                </a:cubicBezTo>
                <a:cubicBezTo>
                  <a:pt x="14609" y="3768"/>
                  <a:pt x="14740" y="2209"/>
                  <a:pt x="14704" y="637"/>
                </a:cubicBezTo>
                <a:cubicBezTo>
                  <a:pt x="14681" y="577"/>
                  <a:pt x="14716" y="506"/>
                  <a:pt x="14645" y="434"/>
                </a:cubicBezTo>
                <a:lnTo>
                  <a:pt x="14443" y="434"/>
                </a:lnTo>
                <a:cubicBezTo>
                  <a:pt x="14266" y="436"/>
                  <a:pt x="14090" y="436"/>
                  <a:pt x="13913" y="436"/>
                </a:cubicBezTo>
                <a:cubicBezTo>
                  <a:pt x="12459" y="436"/>
                  <a:pt x="11005" y="396"/>
                  <a:pt x="9561" y="375"/>
                </a:cubicBezTo>
                <a:cubicBezTo>
                  <a:pt x="8525" y="339"/>
                  <a:pt x="7477" y="315"/>
                  <a:pt x="6453" y="256"/>
                </a:cubicBezTo>
                <a:cubicBezTo>
                  <a:pt x="4608" y="148"/>
                  <a:pt x="2763" y="1"/>
                  <a:pt x="9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216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3" name="Google Shape;2713;p40"/>
          <p:cNvSpPr/>
          <p:nvPr/>
        </p:nvSpPr>
        <p:spPr>
          <a:xfrm>
            <a:off x="5924559" y="1899460"/>
            <a:ext cx="1871786" cy="1920472"/>
          </a:xfrm>
          <a:custGeom>
            <a:avLst/>
            <a:gdLst/>
            <a:ahLst/>
            <a:cxnLst/>
            <a:rect l="l" t="t" r="r" b="b"/>
            <a:pathLst>
              <a:path w="41197" h="48102" extrusionOk="0">
                <a:moveTo>
                  <a:pt x="810" y="0"/>
                </a:moveTo>
                <a:cubicBezTo>
                  <a:pt x="358" y="0"/>
                  <a:pt x="1" y="357"/>
                  <a:pt x="1" y="810"/>
                </a:cubicBezTo>
                <a:lnTo>
                  <a:pt x="1" y="47303"/>
                </a:lnTo>
                <a:cubicBezTo>
                  <a:pt x="1" y="47744"/>
                  <a:pt x="358" y="48101"/>
                  <a:pt x="810" y="48101"/>
                </a:cubicBezTo>
                <a:lnTo>
                  <a:pt x="40399" y="48101"/>
                </a:lnTo>
                <a:cubicBezTo>
                  <a:pt x="40839" y="48101"/>
                  <a:pt x="41196" y="47744"/>
                  <a:pt x="41196" y="47303"/>
                </a:cubicBezTo>
                <a:lnTo>
                  <a:pt x="41196" y="810"/>
                </a:lnTo>
                <a:cubicBezTo>
                  <a:pt x="41196" y="357"/>
                  <a:pt x="40839" y="0"/>
                  <a:pt x="403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th-TH" sz="20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ส่งเอกสารเคลียร์โครงการ (ภายใน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th-TH" sz="20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1 อาทิตย์  หลังเสร็จสิ้นโครงการ)</a:t>
            </a:r>
          </a:p>
        </p:txBody>
      </p:sp>
      <p:sp>
        <p:nvSpPr>
          <p:cNvPr id="2714" name="Google Shape;2714;p40"/>
          <p:cNvSpPr/>
          <p:nvPr/>
        </p:nvSpPr>
        <p:spPr>
          <a:xfrm>
            <a:off x="6526656" y="1800050"/>
            <a:ext cx="669757" cy="253709"/>
          </a:xfrm>
          <a:custGeom>
            <a:avLst/>
            <a:gdLst/>
            <a:ahLst/>
            <a:cxnLst/>
            <a:rect l="l" t="t" r="r" b="b"/>
            <a:pathLst>
              <a:path w="14741" h="5584" extrusionOk="0">
                <a:moveTo>
                  <a:pt x="900" y="1"/>
                </a:moveTo>
                <a:cubicBezTo>
                  <a:pt x="707" y="1"/>
                  <a:pt x="515" y="3"/>
                  <a:pt x="322" y="6"/>
                </a:cubicBezTo>
                <a:cubicBezTo>
                  <a:pt x="300" y="6"/>
                  <a:pt x="277" y="3"/>
                  <a:pt x="253" y="3"/>
                </a:cubicBezTo>
                <a:cubicBezTo>
                  <a:pt x="210" y="3"/>
                  <a:pt x="165" y="12"/>
                  <a:pt x="119" y="65"/>
                </a:cubicBezTo>
                <a:cubicBezTo>
                  <a:pt x="119" y="1708"/>
                  <a:pt x="119" y="3375"/>
                  <a:pt x="0" y="5078"/>
                </a:cubicBezTo>
                <a:cubicBezTo>
                  <a:pt x="72" y="5090"/>
                  <a:pt x="119" y="5090"/>
                  <a:pt x="155" y="5102"/>
                </a:cubicBezTo>
                <a:cubicBezTo>
                  <a:pt x="2393" y="5197"/>
                  <a:pt x="4632" y="5280"/>
                  <a:pt x="6870" y="5376"/>
                </a:cubicBezTo>
                <a:cubicBezTo>
                  <a:pt x="8168" y="5423"/>
                  <a:pt x="9454" y="5483"/>
                  <a:pt x="10752" y="5507"/>
                </a:cubicBezTo>
                <a:cubicBezTo>
                  <a:pt x="11743" y="5537"/>
                  <a:pt x="12725" y="5583"/>
                  <a:pt x="13707" y="5583"/>
                </a:cubicBezTo>
                <a:cubicBezTo>
                  <a:pt x="13893" y="5583"/>
                  <a:pt x="14078" y="5582"/>
                  <a:pt x="14264" y="5578"/>
                </a:cubicBezTo>
                <a:cubicBezTo>
                  <a:pt x="14454" y="5566"/>
                  <a:pt x="14514" y="5507"/>
                  <a:pt x="14538" y="5328"/>
                </a:cubicBezTo>
                <a:cubicBezTo>
                  <a:pt x="14609" y="3768"/>
                  <a:pt x="14740" y="2209"/>
                  <a:pt x="14704" y="637"/>
                </a:cubicBezTo>
                <a:cubicBezTo>
                  <a:pt x="14681" y="577"/>
                  <a:pt x="14716" y="506"/>
                  <a:pt x="14645" y="434"/>
                </a:cubicBezTo>
                <a:lnTo>
                  <a:pt x="14443" y="434"/>
                </a:lnTo>
                <a:cubicBezTo>
                  <a:pt x="14266" y="436"/>
                  <a:pt x="14090" y="436"/>
                  <a:pt x="13913" y="436"/>
                </a:cubicBezTo>
                <a:cubicBezTo>
                  <a:pt x="12459" y="436"/>
                  <a:pt x="11005" y="396"/>
                  <a:pt x="9561" y="375"/>
                </a:cubicBezTo>
                <a:cubicBezTo>
                  <a:pt x="8525" y="339"/>
                  <a:pt x="7477" y="315"/>
                  <a:pt x="6453" y="256"/>
                </a:cubicBezTo>
                <a:cubicBezTo>
                  <a:pt x="4608" y="148"/>
                  <a:pt x="2763" y="1"/>
                  <a:pt x="90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216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5" name="Google Shape;2715;p40"/>
          <p:cNvSpPr/>
          <p:nvPr/>
        </p:nvSpPr>
        <p:spPr>
          <a:xfrm>
            <a:off x="1030159" y="1899460"/>
            <a:ext cx="1871786" cy="1920472"/>
          </a:xfrm>
          <a:custGeom>
            <a:avLst/>
            <a:gdLst/>
            <a:ahLst/>
            <a:cxnLst/>
            <a:rect l="l" t="t" r="r" b="b"/>
            <a:pathLst>
              <a:path w="41197" h="48102" extrusionOk="0">
                <a:moveTo>
                  <a:pt x="810" y="0"/>
                </a:moveTo>
                <a:cubicBezTo>
                  <a:pt x="358" y="0"/>
                  <a:pt x="1" y="357"/>
                  <a:pt x="1" y="810"/>
                </a:cubicBezTo>
                <a:lnTo>
                  <a:pt x="1" y="47303"/>
                </a:lnTo>
                <a:cubicBezTo>
                  <a:pt x="1" y="47744"/>
                  <a:pt x="358" y="48101"/>
                  <a:pt x="810" y="48101"/>
                </a:cubicBezTo>
                <a:lnTo>
                  <a:pt x="40399" y="48101"/>
                </a:lnTo>
                <a:cubicBezTo>
                  <a:pt x="40839" y="48101"/>
                  <a:pt x="41196" y="47744"/>
                  <a:pt x="41196" y="47303"/>
                </a:cubicBezTo>
                <a:lnTo>
                  <a:pt x="41196" y="810"/>
                </a:lnTo>
                <a:cubicBezTo>
                  <a:pt x="41196" y="357"/>
                  <a:pt x="40839" y="0"/>
                  <a:pt x="403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ขออนุมัติโครงการ</a:t>
            </a:r>
            <a:endParaRPr sz="2000" dirty="0">
              <a:solidFill>
                <a:schemeClr val="tx1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716" name="Google Shape;2716;p40"/>
          <p:cNvSpPr/>
          <p:nvPr/>
        </p:nvSpPr>
        <p:spPr>
          <a:xfrm>
            <a:off x="1632256" y="1800050"/>
            <a:ext cx="669757" cy="253709"/>
          </a:xfrm>
          <a:custGeom>
            <a:avLst/>
            <a:gdLst/>
            <a:ahLst/>
            <a:cxnLst/>
            <a:rect l="l" t="t" r="r" b="b"/>
            <a:pathLst>
              <a:path w="14741" h="5584" extrusionOk="0">
                <a:moveTo>
                  <a:pt x="900" y="1"/>
                </a:moveTo>
                <a:cubicBezTo>
                  <a:pt x="707" y="1"/>
                  <a:pt x="515" y="3"/>
                  <a:pt x="322" y="6"/>
                </a:cubicBezTo>
                <a:cubicBezTo>
                  <a:pt x="300" y="6"/>
                  <a:pt x="277" y="3"/>
                  <a:pt x="253" y="3"/>
                </a:cubicBezTo>
                <a:cubicBezTo>
                  <a:pt x="210" y="3"/>
                  <a:pt x="165" y="12"/>
                  <a:pt x="119" y="65"/>
                </a:cubicBezTo>
                <a:cubicBezTo>
                  <a:pt x="119" y="1708"/>
                  <a:pt x="119" y="3375"/>
                  <a:pt x="0" y="5078"/>
                </a:cubicBezTo>
                <a:cubicBezTo>
                  <a:pt x="72" y="5090"/>
                  <a:pt x="119" y="5090"/>
                  <a:pt x="155" y="5102"/>
                </a:cubicBezTo>
                <a:cubicBezTo>
                  <a:pt x="2393" y="5197"/>
                  <a:pt x="4632" y="5280"/>
                  <a:pt x="6870" y="5376"/>
                </a:cubicBezTo>
                <a:cubicBezTo>
                  <a:pt x="8168" y="5423"/>
                  <a:pt x="9454" y="5483"/>
                  <a:pt x="10752" y="5507"/>
                </a:cubicBezTo>
                <a:cubicBezTo>
                  <a:pt x="11743" y="5537"/>
                  <a:pt x="12725" y="5583"/>
                  <a:pt x="13707" y="5583"/>
                </a:cubicBezTo>
                <a:cubicBezTo>
                  <a:pt x="13893" y="5583"/>
                  <a:pt x="14078" y="5582"/>
                  <a:pt x="14264" y="5578"/>
                </a:cubicBezTo>
                <a:cubicBezTo>
                  <a:pt x="14454" y="5566"/>
                  <a:pt x="14514" y="5507"/>
                  <a:pt x="14538" y="5328"/>
                </a:cubicBezTo>
                <a:cubicBezTo>
                  <a:pt x="14609" y="3768"/>
                  <a:pt x="14740" y="2209"/>
                  <a:pt x="14704" y="637"/>
                </a:cubicBezTo>
                <a:cubicBezTo>
                  <a:pt x="14681" y="577"/>
                  <a:pt x="14716" y="506"/>
                  <a:pt x="14645" y="434"/>
                </a:cubicBezTo>
                <a:lnTo>
                  <a:pt x="14443" y="434"/>
                </a:lnTo>
                <a:cubicBezTo>
                  <a:pt x="14266" y="436"/>
                  <a:pt x="14090" y="436"/>
                  <a:pt x="13913" y="436"/>
                </a:cubicBezTo>
                <a:cubicBezTo>
                  <a:pt x="12459" y="436"/>
                  <a:pt x="11005" y="396"/>
                  <a:pt x="9561" y="375"/>
                </a:cubicBezTo>
                <a:cubicBezTo>
                  <a:pt x="8525" y="339"/>
                  <a:pt x="7477" y="315"/>
                  <a:pt x="6453" y="256"/>
                </a:cubicBezTo>
                <a:cubicBezTo>
                  <a:pt x="4608" y="148"/>
                  <a:pt x="2763" y="1"/>
                  <a:pt x="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216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7" name="Google Shape;2717;p40"/>
          <p:cNvSpPr txBox="1">
            <a:spLocks noGrp="1"/>
          </p:cNvSpPr>
          <p:nvPr>
            <p:ph type="title"/>
          </p:nvPr>
        </p:nvSpPr>
        <p:spPr>
          <a:xfrm>
            <a:off x="758500" y="445025"/>
            <a:ext cx="7309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th-TH" sz="32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การจัดทำเอกสารสำหรับเคลียร์โครงการ</a:t>
            </a:r>
            <a:endParaRPr sz="32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DB78344-FA87-4CF7-BAB9-364594604803}"/>
              </a:ext>
            </a:extLst>
          </p:cNvPr>
          <p:cNvSpPr txBox="1"/>
          <p:nvPr/>
        </p:nvSpPr>
        <p:spPr>
          <a:xfrm>
            <a:off x="3144340" y="1057848"/>
            <a:ext cx="2897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ขั้นตอนการจัดทำเอกสาร</a:t>
            </a:r>
          </a:p>
        </p:txBody>
      </p:sp>
      <p:grpSp>
        <p:nvGrpSpPr>
          <p:cNvPr id="34" name="Google Shape;4688;p75">
            <a:extLst>
              <a:ext uri="{FF2B5EF4-FFF2-40B4-BE49-F238E27FC236}">
                <a16:creationId xmlns:a16="http://schemas.microsoft.com/office/drawing/2014/main" id="{F18AFD6E-ABC4-4DB4-990E-7E8DB566AA6E}"/>
              </a:ext>
            </a:extLst>
          </p:cNvPr>
          <p:cNvGrpSpPr/>
          <p:nvPr/>
        </p:nvGrpSpPr>
        <p:grpSpPr>
          <a:xfrm>
            <a:off x="5395418" y="2557225"/>
            <a:ext cx="487956" cy="492061"/>
            <a:chOff x="4660325" y="1866850"/>
            <a:chExt cx="68350" cy="58100"/>
          </a:xfrm>
        </p:grpSpPr>
        <p:sp>
          <p:nvSpPr>
            <p:cNvPr id="35" name="Google Shape;4689;p75">
              <a:extLst>
                <a:ext uri="{FF2B5EF4-FFF2-40B4-BE49-F238E27FC236}">
                  <a16:creationId xmlns:a16="http://schemas.microsoft.com/office/drawing/2014/main" id="{C6A2BB39-27D1-4CC3-94D8-DE972B371559}"/>
                </a:ext>
              </a:extLst>
            </p:cNvPr>
            <p:cNvSpPr/>
            <p:nvPr/>
          </p:nvSpPr>
          <p:spPr>
            <a:xfrm>
              <a:off x="466032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15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690;p75">
              <a:extLst>
                <a:ext uri="{FF2B5EF4-FFF2-40B4-BE49-F238E27FC236}">
                  <a16:creationId xmlns:a16="http://schemas.microsoft.com/office/drawing/2014/main" id="{6D9A566B-37A0-43C6-8694-6BACE32A648E}"/>
                </a:ext>
              </a:extLst>
            </p:cNvPr>
            <p:cNvSpPr/>
            <p:nvPr/>
          </p:nvSpPr>
          <p:spPr>
            <a:xfrm>
              <a:off x="469097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08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4688;p75">
            <a:extLst>
              <a:ext uri="{FF2B5EF4-FFF2-40B4-BE49-F238E27FC236}">
                <a16:creationId xmlns:a16="http://schemas.microsoft.com/office/drawing/2014/main" id="{A68C3D0C-7066-445E-9B2B-12127D28CAB7}"/>
              </a:ext>
            </a:extLst>
          </p:cNvPr>
          <p:cNvGrpSpPr/>
          <p:nvPr/>
        </p:nvGrpSpPr>
        <p:grpSpPr>
          <a:xfrm>
            <a:off x="2989403" y="2549962"/>
            <a:ext cx="487956" cy="506586"/>
            <a:chOff x="4660325" y="1866850"/>
            <a:chExt cx="68350" cy="58100"/>
          </a:xfrm>
        </p:grpSpPr>
        <p:sp>
          <p:nvSpPr>
            <p:cNvPr id="38" name="Google Shape;4689;p75">
              <a:extLst>
                <a:ext uri="{FF2B5EF4-FFF2-40B4-BE49-F238E27FC236}">
                  <a16:creationId xmlns:a16="http://schemas.microsoft.com/office/drawing/2014/main" id="{7C902483-756B-4597-B5A0-7E76E6829C88}"/>
                </a:ext>
              </a:extLst>
            </p:cNvPr>
            <p:cNvSpPr/>
            <p:nvPr/>
          </p:nvSpPr>
          <p:spPr>
            <a:xfrm>
              <a:off x="466032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15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690;p75">
              <a:extLst>
                <a:ext uri="{FF2B5EF4-FFF2-40B4-BE49-F238E27FC236}">
                  <a16:creationId xmlns:a16="http://schemas.microsoft.com/office/drawing/2014/main" id="{C801A0C9-177E-426B-B5F1-EBCC51D2E95F}"/>
                </a:ext>
              </a:extLst>
            </p:cNvPr>
            <p:cNvSpPr/>
            <p:nvPr/>
          </p:nvSpPr>
          <p:spPr>
            <a:xfrm>
              <a:off x="469097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08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35">
            <a:hlinkClick r:id="rId3" action="ppaction://hlinksldjump"/>
          </p:cNvPr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09" name="Google Shape;2609;p35">
            <a:hlinkClick r:id="" action="ppaction://noaction"/>
          </p:cNvPr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10" name="Google Shape;2610;p35">
            <a:hlinkClick r:id="" action="ppaction://noaction"/>
          </p:cNvPr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11" name="Google Shape;2611;p35">
            <a:hlinkClick r:id="" action="ppaction://noaction"/>
          </p:cNvPr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12" name="Google Shape;2612;p35">
            <a:hlinkClick r:id="rId4" action="ppaction://hlinksldjump"/>
          </p:cNvPr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CCB1EB-4412-4C3F-A631-F737BCFD90E5}"/>
              </a:ext>
            </a:extLst>
          </p:cNvPr>
          <p:cNvSpPr/>
          <p:nvPr/>
        </p:nvSpPr>
        <p:spPr>
          <a:xfrm>
            <a:off x="1045028" y="1002953"/>
            <a:ext cx="724988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th-TH" sz="28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ประกอบด้วย</a:t>
            </a:r>
          </a:p>
          <a:p>
            <a:pPr marL="0" indent="0" eaLnBrk="1" hangingPunct="1">
              <a:buFontTx/>
              <a:buNone/>
            </a:pPr>
            <a:r>
              <a:rPr lang="th-TH" sz="28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	1.  สำเนาโครงการ </a:t>
            </a: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จำนวน 1 ชุด (รับรองสำเนา)</a:t>
            </a:r>
          </a:p>
          <a:p>
            <a:pPr marL="0" indent="0" eaLnBrk="1" hangingPunct="1">
              <a:buFontTx/>
              <a:buNone/>
            </a:pP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	</a:t>
            </a:r>
            <a:r>
              <a:rPr lang="th-TH" sz="28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2.  บันทึกข้อความขออนุมัติจัดซื้อ/จัดจ้าง </a:t>
            </a: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(ตามแบบฟอร์ม) </a:t>
            </a:r>
            <a:r>
              <a:rPr lang="th-TH" sz="2800" u="sng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โดย</a:t>
            </a: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 1 บิลต้องไม่เกิน 5,000.-บาท *ถ้าเกิน/มีเจ้าหนี้ 1 ราย               เกิน 5,000.-บาท) ให้แยกเอกสารออกมาอีก 1 เรื่อง* เฉพาะราย</a:t>
            </a:r>
            <a:endParaRPr lang="th-TH" sz="2800" u="sng" dirty="0">
              <a:solidFill>
                <a:schemeClr val="tx1"/>
              </a:solidFill>
              <a:latin typeface="Browallia New" panose="020B0604020202020204" pitchFamily="34" charset="-34"/>
              <a:cs typeface="Browallia New" pitchFamily="34" charset="-34"/>
            </a:endParaRPr>
          </a:p>
          <a:p>
            <a:pPr marL="0" indent="0" eaLnBrk="1" hangingPunct="1">
              <a:buFontTx/>
              <a:buNone/>
            </a:pP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           </a:t>
            </a:r>
            <a:r>
              <a:rPr lang="th-TH" sz="28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 3. บิลทั้งหมดของโครงการ </a:t>
            </a: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วงเงินไม่เกินที่ได้รับจัดสรรและให้แจ้งวงเงินที่ใช้ได้สำหรับกรณีที่มีค่าใช้จ่ายอยู่หลายส่วน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6A97D0DC-F890-4FDC-BBBD-99BBECC0FBF6}"/>
              </a:ext>
            </a:extLst>
          </p:cNvPr>
          <p:cNvSpPr txBox="1">
            <a:spLocks noChangeArrowheads="1"/>
          </p:cNvSpPr>
          <p:nvPr/>
        </p:nvSpPr>
        <p:spPr bwMode="ltGray">
          <a:xfrm>
            <a:off x="0" y="281530"/>
            <a:ext cx="7772400" cy="866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 b="0" i="0" u="none" strike="noStrike" cap="none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 b="0" i="0" u="none" strike="noStrike" cap="none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 b="0" i="0" u="none" strike="noStrike" cap="none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 b="0" i="0" u="none" strike="noStrike" cap="none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 b="0" i="0" u="none" strike="noStrike" cap="none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 b="0" i="0" u="none" strike="noStrike" cap="none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 b="0" i="0" u="none" strike="noStrike" cap="none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 b="0" i="0" u="none" strike="noStrike" cap="none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tamaran Black"/>
              <a:buNone/>
              <a:defRPr sz="2800" b="0" i="0" u="none" strike="noStrike" cap="none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defRPr>
            </a:lvl9pPr>
          </a:lstStyle>
          <a:p>
            <a:pPr algn="ctr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เอกสารที่ใช้สำหรับเคลียร์โครงการ (จัดซื้อวัสดุ)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0" name="Google Shape;2820;p45">
            <a:hlinkClick r:id="rId3" action="ppaction://hlinksldjump"/>
          </p:cNvPr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821" name="Google Shape;2821;p45">
            <a:hlinkClick r:id="" action="ppaction://noaction"/>
          </p:cNvPr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822" name="Google Shape;2822;p45">
            <a:hlinkClick r:id="" action="ppaction://noaction"/>
          </p:cNvPr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823" name="Google Shape;2823;p45">
            <a:hlinkClick r:id="rId4" action="ppaction://hlinksldjump"/>
          </p:cNvPr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4" name="Google Shape;2824;p45"/>
          <p:cNvSpPr/>
          <p:nvPr/>
        </p:nvSpPr>
        <p:spPr>
          <a:xfrm>
            <a:off x="8585853" y="2247743"/>
            <a:ext cx="532535" cy="638426"/>
          </a:xfrm>
          <a:custGeom>
            <a:avLst/>
            <a:gdLst/>
            <a:ahLst/>
            <a:cxnLst/>
            <a:rect l="l" t="t" r="r" b="b"/>
            <a:pathLst>
              <a:path w="16586" h="19884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693"/>
                  <a:pt x="16586" y="12764"/>
                </a:cubicBezTo>
                <a:lnTo>
                  <a:pt x="16586" y="7109"/>
                </a:lnTo>
                <a:cubicBezTo>
                  <a:pt x="16586" y="3180"/>
                  <a:pt x="13395" y="1"/>
                  <a:pt x="9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5" name="Google Shape;2825;p45">
            <a:hlinkClick r:id="" action="ppaction://noaction"/>
          </p:cNvPr>
          <p:cNvSpPr txBox="1"/>
          <p:nvPr/>
        </p:nvSpPr>
        <p:spPr>
          <a:xfrm>
            <a:off x="8585853" y="2395287"/>
            <a:ext cx="544690" cy="324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757D0A7-A5D2-42A8-948C-A30AEDA03BC0}"/>
              </a:ext>
            </a:extLst>
          </p:cNvPr>
          <p:cNvSpPr txBox="1">
            <a:spLocks noChangeArrowheads="1"/>
          </p:cNvSpPr>
          <p:nvPr/>
        </p:nvSpPr>
        <p:spPr>
          <a:xfrm>
            <a:off x="413657" y="934794"/>
            <a:ext cx="8066314" cy="38222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0" indent="0">
              <a:buFontTx/>
              <a:buNone/>
            </a:pPr>
            <a:r>
              <a:rPr lang="th-TH" sz="2400" dirty="0">
                <a:solidFill>
                  <a:schemeClr val="bg1"/>
                </a:solidFill>
                <a:latin typeface="Browallia New" panose="020B0604020202020204" pitchFamily="34" charset="-34"/>
                <a:cs typeface="Browallia New" pitchFamily="34" charset="-34"/>
              </a:rPr>
              <a:t> </a:t>
            </a:r>
            <a:r>
              <a:rPr lang="th-TH" sz="2400" b="1" dirty="0">
                <a:solidFill>
                  <a:schemeClr val="bg1"/>
                </a:solidFill>
                <a:latin typeface="Browallia New" panose="020B0604020202020204" pitchFamily="34" charset="-34"/>
                <a:cs typeface="Browallia New" pitchFamily="34" charset="-34"/>
              </a:rPr>
              <a:t>ใบเสร็จรับเงิน/บิลเงินสด ประกอบไปด้วย</a:t>
            </a:r>
          </a:p>
          <a:p>
            <a:pPr marL="0" indent="0">
              <a:buFontTx/>
              <a:buNone/>
            </a:pPr>
            <a:r>
              <a:rPr lang="th-TH" sz="24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- ชื่อผู้ขาย (บริษัท, ห้าง, ร้าน) ใบเสร็จแบบสำเร็จรูป/ใช้ตรายางร้านประทับ</a:t>
            </a:r>
          </a:p>
          <a:p>
            <a:pPr marL="0" indent="0">
              <a:buFontTx/>
              <a:buNone/>
            </a:pPr>
            <a:r>
              <a:rPr lang="th-TH" sz="24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- เลขที่ใบเสร็จ, เล่มที่ (ถ้ามี) **ลงวันที่ (ให้สอดคล้องกับระยะเวลาของโครงการ)**</a:t>
            </a:r>
          </a:p>
          <a:p>
            <a:pPr marL="0" indent="0">
              <a:buFontTx/>
              <a:buNone/>
            </a:pPr>
            <a:r>
              <a:rPr lang="th-TH" sz="24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- ชื่อรายการและจำนวนเงิน (ครบถ้วนและถูกต้อง) ตามรายการที่จัดซื้อ</a:t>
            </a:r>
          </a:p>
          <a:p>
            <a:pPr marL="0" indent="0">
              <a:buFontTx/>
              <a:buNone/>
            </a:pPr>
            <a:r>
              <a:rPr lang="th-TH" sz="24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     - ระบุหน่วยนับให้ชัดเจน, ลงชื่อผู้รับสินค้าให้เรียบร้อย</a:t>
            </a:r>
          </a:p>
          <a:p>
            <a:pPr marL="0" indent="0">
              <a:buFontTx/>
              <a:buNone/>
            </a:pPr>
            <a:r>
              <a:rPr lang="th-TH" sz="1600" dirty="0">
                <a:solidFill>
                  <a:schemeClr val="bg1"/>
                </a:solidFill>
                <a:latin typeface="Browallia New" panose="020B0604020202020204" pitchFamily="34" charset="-34"/>
                <a:cs typeface="Browallia New" pitchFamily="34" charset="-34"/>
              </a:rPr>
              <a:t> </a:t>
            </a:r>
            <a:r>
              <a:rPr lang="th-TH" sz="3200" b="1" u="sng" dirty="0">
                <a:solidFill>
                  <a:srgbClr val="FF0000"/>
                </a:solidFill>
                <a:latin typeface="Browallia New" panose="020B0604020202020204" pitchFamily="34" charset="-34"/>
                <a:cs typeface="Browallia New" pitchFamily="34" charset="-34"/>
              </a:rPr>
              <a:t>ห้าม</a:t>
            </a:r>
            <a:r>
              <a:rPr lang="en-US" sz="28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itchFamily="34" charset="-34"/>
              </a:rPr>
              <a:t>** </a:t>
            </a:r>
            <a:r>
              <a:rPr lang="th-TH" sz="28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itchFamily="34" charset="-34"/>
              </a:rPr>
              <a:t>ขีดลบ, ขูด, ฆ่า ในใบเสร็จ </a:t>
            </a:r>
            <a:r>
              <a:rPr lang="th-TH" sz="2800" dirty="0">
                <a:solidFill>
                  <a:schemeClr val="bg1"/>
                </a:solidFill>
                <a:latin typeface="Browallia New" panose="020B0604020202020204" pitchFamily="34" charset="-34"/>
                <a:cs typeface="Browallia New" pitchFamily="34" charset="-34"/>
              </a:rPr>
              <a:t>(กรณีที่มีการแก้ไขให้ผู้ขายเซ็นชื่อกำกับมาด้วยทุกครั้ง, ผู้ขายที่ใช้บิลเงินสดให้ประทับตรา/เขียนชื่อร้านมาด้วย/ถ้าไม่มีชื่อร้านให้แนบสำเนาบัตรประชนมาด้วย 1 ใบ พร้อมรับรองสำเนา</a:t>
            </a:r>
          </a:p>
          <a:p>
            <a:pPr marL="0" indent="0">
              <a:buFontTx/>
              <a:buNone/>
            </a:pPr>
            <a:endParaRPr lang="th-TH" sz="1800" dirty="0">
              <a:solidFill>
                <a:schemeClr val="bg1"/>
              </a:solidFill>
              <a:latin typeface="Browallia New" panose="020B0604020202020204" pitchFamily="34" charset="-34"/>
              <a:cs typeface="Browallia New" pitchFamily="34" charset="-34"/>
            </a:endParaRPr>
          </a:p>
          <a:p>
            <a:pPr marL="0" indent="0">
              <a:buFontTx/>
              <a:buNone/>
            </a:pPr>
            <a:endParaRPr lang="th-TH" sz="1800" dirty="0">
              <a:solidFill>
                <a:schemeClr val="bg1"/>
              </a:solidFill>
              <a:latin typeface="Browallia New" panose="020B0604020202020204" pitchFamily="34" charset="-34"/>
              <a:cs typeface="Browallia New" pitchFamily="34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A39F1B-A945-482A-9BE0-A55B8A8B7238}"/>
              </a:ext>
            </a:extLst>
          </p:cNvPr>
          <p:cNvSpPr/>
          <p:nvPr/>
        </p:nvSpPr>
        <p:spPr>
          <a:xfrm>
            <a:off x="2200343" y="339687"/>
            <a:ext cx="5748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การตรวจสอบความถูกต้องของใบเสร็จรับเงิน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9" name="Google Shape;2619;p36">
            <a:hlinkClick r:id="rId3" action="ppaction://hlinksldjump"/>
          </p:cNvPr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20" name="Google Shape;2620;p36">
            <a:hlinkClick r:id="" action="ppaction://noaction"/>
          </p:cNvPr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21" name="Google Shape;2621;p36">
            <a:hlinkClick r:id="" action="ppaction://noaction"/>
          </p:cNvPr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 dirty="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22" name="Google Shape;2622;p36">
            <a:hlinkClick r:id="" action="ppaction://noaction"/>
          </p:cNvPr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23" name="Google Shape;2623;p36">
            <a:hlinkClick r:id="rId4" action="ppaction://hlinksldjump"/>
          </p:cNvPr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4" name="Google Shape;2624;p36"/>
          <p:cNvSpPr txBox="1">
            <a:spLocks noGrp="1"/>
          </p:cNvSpPr>
          <p:nvPr>
            <p:ph type="title"/>
          </p:nvPr>
        </p:nvSpPr>
        <p:spPr>
          <a:xfrm>
            <a:off x="4163261" y="390950"/>
            <a:ext cx="4179300" cy="4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ข้อควรระวัง</a:t>
            </a:r>
            <a:endParaRPr sz="36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CAA77-918D-4495-9566-650FC240F97A}"/>
              </a:ext>
            </a:extLst>
          </p:cNvPr>
          <p:cNvSpPr/>
          <p:nvPr/>
        </p:nvSpPr>
        <p:spPr>
          <a:xfrm>
            <a:off x="749729" y="965310"/>
            <a:ext cx="764454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+mj-cs"/>
              </a:rPr>
              <a:t>	</a:t>
            </a: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ใบเสร็จรับเงิน/บิลเงินสด </a:t>
            </a:r>
            <a:r>
              <a:rPr lang="th-TH" sz="2800" b="1" u="sng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ห้าม</a:t>
            </a: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มีการขูดลบ, ขีดฆ่า ไม่มีผู้รับสินค้า รายการไม่ครบถ้วน, รวมเงินผิด (ต้องดำเนินการติดต่อร้านค้าเพื่อขอแก้ไข/จัดทำบิลใหม่เท่านั้น)</a:t>
            </a:r>
          </a:p>
          <a:p>
            <a:pPr marL="0" indent="0" eaLnBrk="1" hangingPunct="1">
              <a:buFontTx/>
              <a:buNone/>
            </a:pP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	จัดซื้อวัสดุที่ไม่อยู่ในประเภทที่ขอไว้ในโครงการ (ปรับในตัวโครงการให้สอดคล้องกัน/ยกเลิกการจัดซื้อรายการนั้น (กรณีไม่สามารถเปลี่ยนแปลงได้) และรวมเงินในเรื่องขอซื้อ/จ้าง ให้ถูกต้องตามบิล</a:t>
            </a:r>
          </a:p>
          <a:p>
            <a:pPr marL="0" indent="0" eaLnBrk="1" hangingPunct="1">
              <a:buFontTx/>
              <a:buNone/>
            </a:pP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		ห้ามจัดซื้อครุภัณฑ์มูลค่าต่ำกว่าเกณฑ์</a:t>
            </a:r>
          </a:p>
          <a:p>
            <a:pPr marL="0" indent="0" eaLnBrk="1" hangingPunct="1">
              <a:buFontTx/>
              <a:buNone/>
            </a:pPr>
            <a:r>
              <a:rPr lang="th-TH" sz="28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		เคลียร์เอกสารโครงการไม่เกิน 1สัปดาห์ (ผู้ยืมเงินจะถูก			หักเงินเดือนตั้งแต่ 30 วัน นับตั้งแต่วันครบกำหนดยืมเงิน)</a:t>
            </a:r>
          </a:p>
        </p:txBody>
      </p:sp>
      <p:grpSp>
        <p:nvGrpSpPr>
          <p:cNvPr id="12" name="Google Shape;9545;p82">
            <a:extLst>
              <a:ext uri="{FF2B5EF4-FFF2-40B4-BE49-F238E27FC236}">
                <a16:creationId xmlns:a16="http://schemas.microsoft.com/office/drawing/2014/main" id="{DDFA236D-9D23-41A7-9C5B-B0CCE887C215}"/>
              </a:ext>
            </a:extLst>
          </p:cNvPr>
          <p:cNvGrpSpPr/>
          <p:nvPr/>
        </p:nvGrpSpPr>
        <p:grpSpPr>
          <a:xfrm>
            <a:off x="1257765" y="965310"/>
            <a:ext cx="378270" cy="337551"/>
            <a:chOff x="-42996150" y="3612600"/>
            <a:chExt cx="323750" cy="288900"/>
          </a:xfrm>
        </p:grpSpPr>
        <p:sp>
          <p:nvSpPr>
            <p:cNvPr id="13" name="Google Shape;9546;p82">
              <a:extLst>
                <a:ext uri="{FF2B5EF4-FFF2-40B4-BE49-F238E27FC236}">
                  <a16:creationId xmlns:a16="http://schemas.microsoft.com/office/drawing/2014/main" id="{8F39F500-86EE-407E-8FCB-55E711F06206}"/>
                </a:ext>
              </a:extLst>
            </p:cNvPr>
            <p:cNvSpPr/>
            <p:nvPr/>
          </p:nvSpPr>
          <p:spPr>
            <a:xfrm>
              <a:off x="-42914225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547;p82">
              <a:extLst>
                <a:ext uri="{FF2B5EF4-FFF2-40B4-BE49-F238E27FC236}">
                  <a16:creationId xmlns:a16="http://schemas.microsoft.com/office/drawing/2014/main" id="{B3982FAC-C2C1-4CE3-901E-D45369F629ED}"/>
                </a:ext>
              </a:extLst>
            </p:cNvPr>
            <p:cNvSpPr/>
            <p:nvPr/>
          </p:nvSpPr>
          <p:spPr>
            <a:xfrm>
              <a:off x="-42946525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548;p82">
              <a:extLst>
                <a:ext uri="{FF2B5EF4-FFF2-40B4-BE49-F238E27FC236}">
                  <a16:creationId xmlns:a16="http://schemas.microsoft.com/office/drawing/2014/main" id="{D2200F71-66C5-4215-AD19-6DD23C77BBFA}"/>
                </a:ext>
              </a:extLst>
            </p:cNvPr>
            <p:cNvSpPr/>
            <p:nvPr/>
          </p:nvSpPr>
          <p:spPr>
            <a:xfrm>
              <a:off x="-42996150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oogle Shape;9545;p82">
            <a:extLst>
              <a:ext uri="{FF2B5EF4-FFF2-40B4-BE49-F238E27FC236}">
                <a16:creationId xmlns:a16="http://schemas.microsoft.com/office/drawing/2014/main" id="{BCCD3693-70BC-44FA-98C8-D21658292C0C}"/>
              </a:ext>
            </a:extLst>
          </p:cNvPr>
          <p:cNvGrpSpPr/>
          <p:nvPr/>
        </p:nvGrpSpPr>
        <p:grpSpPr>
          <a:xfrm>
            <a:off x="1257765" y="2316728"/>
            <a:ext cx="378270" cy="337551"/>
            <a:chOff x="-42996150" y="3612600"/>
            <a:chExt cx="323750" cy="288900"/>
          </a:xfrm>
        </p:grpSpPr>
        <p:sp>
          <p:nvSpPr>
            <p:cNvPr id="17" name="Google Shape;9546;p82">
              <a:extLst>
                <a:ext uri="{FF2B5EF4-FFF2-40B4-BE49-F238E27FC236}">
                  <a16:creationId xmlns:a16="http://schemas.microsoft.com/office/drawing/2014/main" id="{009F96A8-392E-4F1B-A900-74C193A14D4C}"/>
                </a:ext>
              </a:extLst>
            </p:cNvPr>
            <p:cNvSpPr/>
            <p:nvPr/>
          </p:nvSpPr>
          <p:spPr>
            <a:xfrm>
              <a:off x="-42914225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547;p82">
              <a:extLst>
                <a:ext uri="{FF2B5EF4-FFF2-40B4-BE49-F238E27FC236}">
                  <a16:creationId xmlns:a16="http://schemas.microsoft.com/office/drawing/2014/main" id="{CF17D5AA-1DFA-4B84-8527-38CDFE431FF3}"/>
                </a:ext>
              </a:extLst>
            </p:cNvPr>
            <p:cNvSpPr/>
            <p:nvPr/>
          </p:nvSpPr>
          <p:spPr>
            <a:xfrm>
              <a:off x="-42946525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548;p82">
              <a:extLst>
                <a:ext uri="{FF2B5EF4-FFF2-40B4-BE49-F238E27FC236}">
                  <a16:creationId xmlns:a16="http://schemas.microsoft.com/office/drawing/2014/main" id="{75238CB8-D695-4777-B239-11A92CB06D4F}"/>
                </a:ext>
              </a:extLst>
            </p:cNvPr>
            <p:cNvSpPr/>
            <p:nvPr/>
          </p:nvSpPr>
          <p:spPr>
            <a:xfrm>
              <a:off x="-42996150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9545;p82">
            <a:extLst>
              <a:ext uri="{FF2B5EF4-FFF2-40B4-BE49-F238E27FC236}">
                <a16:creationId xmlns:a16="http://schemas.microsoft.com/office/drawing/2014/main" id="{5914F140-88EE-41FF-8569-7F302240A038}"/>
              </a:ext>
            </a:extLst>
          </p:cNvPr>
          <p:cNvGrpSpPr/>
          <p:nvPr/>
        </p:nvGrpSpPr>
        <p:grpSpPr>
          <a:xfrm>
            <a:off x="2130605" y="3594428"/>
            <a:ext cx="378270" cy="337551"/>
            <a:chOff x="-42996150" y="3612600"/>
            <a:chExt cx="323750" cy="288900"/>
          </a:xfrm>
        </p:grpSpPr>
        <p:sp>
          <p:nvSpPr>
            <p:cNvPr id="21" name="Google Shape;9546;p82">
              <a:extLst>
                <a:ext uri="{FF2B5EF4-FFF2-40B4-BE49-F238E27FC236}">
                  <a16:creationId xmlns:a16="http://schemas.microsoft.com/office/drawing/2014/main" id="{58C0AC48-3FE1-4890-B2FB-9F0D67BB4B00}"/>
                </a:ext>
              </a:extLst>
            </p:cNvPr>
            <p:cNvSpPr/>
            <p:nvPr/>
          </p:nvSpPr>
          <p:spPr>
            <a:xfrm>
              <a:off x="-42914225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547;p82">
              <a:extLst>
                <a:ext uri="{FF2B5EF4-FFF2-40B4-BE49-F238E27FC236}">
                  <a16:creationId xmlns:a16="http://schemas.microsoft.com/office/drawing/2014/main" id="{15D2AB02-B077-4439-A257-62937CFD261C}"/>
                </a:ext>
              </a:extLst>
            </p:cNvPr>
            <p:cNvSpPr/>
            <p:nvPr/>
          </p:nvSpPr>
          <p:spPr>
            <a:xfrm>
              <a:off x="-42946525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548;p82">
              <a:extLst>
                <a:ext uri="{FF2B5EF4-FFF2-40B4-BE49-F238E27FC236}">
                  <a16:creationId xmlns:a16="http://schemas.microsoft.com/office/drawing/2014/main" id="{6E989474-8C2C-4AE2-B464-5B771CE3D49C}"/>
                </a:ext>
              </a:extLst>
            </p:cNvPr>
            <p:cNvSpPr/>
            <p:nvPr/>
          </p:nvSpPr>
          <p:spPr>
            <a:xfrm>
              <a:off x="-42996150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9545;p82">
            <a:extLst>
              <a:ext uri="{FF2B5EF4-FFF2-40B4-BE49-F238E27FC236}">
                <a16:creationId xmlns:a16="http://schemas.microsoft.com/office/drawing/2014/main" id="{79DC9E65-B923-4ED8-AF8D-397966C3A25C}"/>
              </a:ext>
            </a:extLst>
          </p:cNvPr>
          <p:cNvGrpSpPr/>
          <p:nvPr/>
        </p:nvGrpSpPr>
        <p:grpSpPr>
          <a:xfrm>
            <a:off x="2130558" y="4017564"/>
            <a:ext cx="378317" cy="337546"/>
            <a:chOff x="-42996150" y="3612604"/>
            <a:chExt cx="323790" cy="288896"/>
          </a:xfrm>
        </p:grpSpPr>
        <p:sp>
          <p:nvSpPr>
            <p:cNvPr id="25" name="Google Shape;9546;p82">
              <a:extLst>
                <a:ext uri="{FF2B5EF4-FFF2-40B4-BE49-F238E27FC236}">
                  <a16:creationId xmlns:a16="http://schemas.microsoft.com/office/drawing/2014/main" id="{4FE4841F-31D7-40C1-AB2D-349D8E051BF3}"/>
                </a:ext>
              </a:extLst>
            </p:cNvPr>
            <p:cNvSpPr/>
            <p:nvPr/>
          </p:nvSpPr>
          <p:spPr>
            <a:xfrm>
              <a:off x="-42914185" y="3612604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9547;p82">
              <a:extLst>
                <a:ext uri="{FF2B5EF4-FFF2-40B4-BE49-F238E27FC236}">
                  <a16:creationId xmlns:a16="http://schemas.microsoft.com/office/drawing/2014/main" id="{BF5D66F9-101B-42D4-95B4-2669B6D180E6}"/>
                </a:ext>
              </a:extLst>
            </p:cNvPr>
            <p:cNvSpPr/>
            <p:nvPr/>
          </p:nvSpPr>
          <p:spPr>
            <a:xfrm>
              <a:off x="-42946525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548;p82">
              <a:extLst>
                <a:ext uri="{FF2B5EF4-FFF2-40B4-BE49-F238E27FC236}">
                  <a16:creationId xmlns:a16="http://schemas.microsoft.com/office/drawing/2014/main" id="{C05166A9-33AC-4357-A050-CB7FB35E740F}"/>
                </a:ext>
              </a:extLst>
            </p:cNvPr>
            <p:cNvSpPr/>
            <p:nvPr/>
          </p:nvSpPr>
          <p:spPr>
            <a:xfrm>
              <a:off x="-42996150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9" name="Google Shape;2619;p36">
            <a:hlinkClick r:id="rId3" action="ppaction://hlinksldjump"/>
          </p:cNvPr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20" name="Google Shape;2620;p36">
            <a:hlinkClick r:id="" action="ppaction://noaction"/>
          </p:cNvPr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21" name="Google Shape;2621;p36">
            <a:hlinkClick r:id="" action="ppaction://noaction"/>
          </p:cNvPr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22" name="Google Shape;2622;p36">
            <a:hlinkClick r:id="" action="ppaction://noaction"/>
          </p:cNvPr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23" name="Google Shape;2623;p36">
            <a:hlinkClick r:id="rId4" action="ppaction://hlinksldjump"/>
          </p:cNvPr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4" name="Google Shape;2624;p36"/>
          <p:cNvSpPr txBox="1">
            <a:spLocks noGrp="1"/>
          </p:cNvSpPr>
          <p:nvPr>
            <p:ph type="title"/>
          </p:nvPr>
        </p:nvSpPr>
        <p:spPr>
          <a:xfrm>
            <a:off x="3782261" y="308112"/>
            <a:ext cx="4179300" cy="4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ข้อควรระวัง (ต่อ) </a:t>
            </a:r>
            <a:endParaRPr sz="36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A2EB9A-5CA7-4B2F-8430-8E226F239C15}"/>
              </a:ext>
            </a:extLst>
          </p:cNvPr>
          <p:cNvSpPr/>
          <p:nvPr/>
        </p:nvSpPr>
        <p:spPr>
          <a:xfrm>
            <a:off x="557890" y="807691"/>
            <a:ext cx="81642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th-TH" sz="20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	</a:t>
            </a:r>
            <a:r>
              <a:rPr lang="th-TH" sz="24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ส่งเอกสารเบิกจ่ายเงิน</a:t>
            </a:r>
            <a:r>
              <a:rPr lang="th-TH" sz="2400" i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ไม่เกินสิ้นเดือนของการจัดกิจกรรม </a:t>
            </a:r>
          </a:p>
          <a:p>
            <a:pPr marL="0" indent="0" eaLnBrk="1" hangingPunct="1">
              <a:buFontTx/>
              <a:buNone/>
            </a:pPr>
            <a:r>
              <a:rPr lang="en-US" sz="2400" b="1" u="sng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EX</a:t>
            </a:r>
            <a:r>
              <a:rPr lang="en-US" sz="24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   </a:t>
            </a:r>
            <a:r>
              <a:rPr lang="th-TH" sz="2400" dirty="0">
                <a:solidFill>
                  <a:schemeClr val="tx1"/>
                </a:solidFill>
                <a:latin typeface="Browallia New" pitchFamily="34" charset="-34"/>
                <a:cs typeface="Browallia New" pitchFamily="34" charset="-34"/>
              </a:rPr>
              <a:t>โครงการเริ่มตั้งแต่วันที่ 15 กรกฎาคม 2568 – 15 สิงหาคม 2568 ส่งเอกสาร</a:t>
            </a:r>
          </a:p>
          <a:p>
            <a:pPr marL="0" indent="0" eaLnBrk="1" hangingPunct="1">
              <a:buFontTx/>
              <a:buNone/>
            </a:pPr>
            <a:r>
              <a:rPr lang="th-TH" sz="2400" dirty="0">
                <a:solidFill>
                  <a:schemeClr val="tx1"/>
                </a:solidFill>
                <a:latin typeface="Browallia New" pitchFamily="34" charset="-34"/>
                <a:cs typeface="Browallia New" pitchFamily="34" charset="-34"/>
              </a:rPr>
              <a:t>เบิกจ่ายเงินวันที่ 31 สิงหาคม 2568 บิลที่ออกตั้งแต่เดือนกรกฎาคม 2568 จะไม่สามารถบันทึกรายการในระบบบัญชี 3 มิติ ได้ </a:t>
            </a:r>
            <a:r>
              <a:rPr lang="th-TH" sz="2400" i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(ต้องขออนุมัติอธิการบดีเพื่อขอบันทึกรายการ)</a:t>
            </a:r>
          </a:p>
          <a:p>
            <a:pPr marL="0" indent="0" eaLnBrk="1" hangingPunct="1">
              <a:buFontTx/>
              <a:buNone/>
            </a:pPr>
            <a:r>
              <a:rPr lang="th-TH" sz="24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	</a:t>
            </a:r>
            <a:r>
              <a:rPr lang="th-TH" sz="2400" b="1" u="sng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สิ่งที่ควรทำ</a:t>
            </a:r>
            <a:r>
              <a:rPr lang="th-TH" sz="2400" b="1" dirty="0">
                <a:solidFill>
                  <a:schemeClr val="tx1"/>
                </a:solidFill>
                <a:latin typeface="Browallia New" pitchFamily="34" charset="-34"/>
                <a:cs typeface="Browallia New" pitchFamily="34" charset="-34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th-TH" sz="2400" b="1" dirty="0">
                <a:solidFill>
                  <a:schemeClr val="tx1"/>
                </a:solidFill>
                <a:latin typeface="Browallia New" pitchFamily="34" charset="-34"/>
                <a:cs typeface="Browallia New" pitchFamily="34" charset="-34"/>
              </a:rPr>
              <a:t>		-  ช่วงที่ 1 </a:t>
            </a:r>
            <a:r>
              <a:rPr lang="th-TH" sz="24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หลังจากขออนุมัติโครงการสามารถซื้อของได้ตั้งแต่ 15 ก.ค.68- </a:t>
            </a:r>
          </a:p>
          <a:p>
            <a:pPr marL="0" indent="0" eaLnBrk="1" hangingPunct="1">
              <a:buFontTx/>
              <a:buNone/>
            </a:pPr>
            <a:r>
              <a:rPr lang="th-TH" sz="24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	31 ก.ค.68 ส่งเอกสารมาบันทึกรายการก่อน*ภายในวันที่ 31 ก.ค. 2568* </a:t>
            </a:r>
          </a:p>
          <a:p>
            <a:pPr marL="0" indent="0" eaLnBrk="1" hangingPunct="1">
              <a:buFontTx/>
              <a:buNone/>
            </a:pPr>
            <a:r>
              <a:rPr lang="th-TH" sz="24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		-  ช่วงสุดท้าย </a:t>
            </a:r>
            <a:r>
              <a:rPr lang="th-TH" sz="24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สามารถซื้อของได้ตั้งแต่ 1 – 15 ส.ค.2568 *ส่งเอกสารมา	เคลียร์ภายในวันที่ 31 ส.ค. 2568* (เรียบร้อยแล้วรวบรวมเอกสารเคลียร์เงินยืม)</a:t>
            </a:r>
          </a:p>
          <a:p>
            <a:pPr marL="0" indent="0" eaLnBrk="1" hangingPunct="1">
              <a:buFontTx/>
              <a:buNone/>
            </a:pPr>
            <a:r>
              <a:rPr lang="th-TH" sz="24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	</a:t>
            </a:r>
            <a:r>
              <a:rPr lang="th-TH" sz="2400" u="sng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หมายเหตุ</a:t>
            </a:r>
            <a:r>
              <a:rPr lang="th-TH" sz="2400" dirty="0">
                <a:solidFill>
                  <a:schemeClr val="tx1"/>
                </a:solidFill>
                <a:latin typeface="Browallia New" panose="020B0604020202020204" pitchFamily="34" charset="-34"/>
                <a:cs typeface="Browallia New" pitchFamily="34" charset="-34"/>
              </a:rPr>
              <a:t>  เคลียร์ครั้งสุดท้ายรวมค่าใช้จ่ายทั้งหมดของโครงการ</a:t>
            </a:r>
          </a:p>
        </p:txBody>
      </p:sp>
      <p:grpSp>
        <p:nvGrpSpPr>
          <p:cNvPr id="28" name="Google Shape;9545;p82">
            <a:extLst>
              <a:ext uri="{FF2B5EF4-FFF2-40B4-BE49-F238E27FC236}">
                <a16:creationId xmlns:a16="http://schemas.microsoft.com/office/drawing/2014/main" id="{8B9599D1-F341-4DA3-8F88-8F856DE993B8}"/>
              </a:ext>
            </a:extLst>
          </p:cNvPr>
          <p:cNvGrpSpPr/>
          <p:nvPr/>
        </p:nvGrpSpPr>
        <p:grpSpPr>
          <a:xfrm>
            <a:off x="1182439" y="797750"/>
            <a:ext cx="378270" cy="337551"/>
            <a:chOff x="-42996150" y="3612600"/>
            <a:chExt cx="323750" cy="288900"/>
          </a:xfrm>
        </p:grpSpPr>
        <p:sp>
          <p:nvSpPr>
            <p:cNvPr id="29" name="Google Shape;9546;p82">
              <a:extLst>
                <a:ext uri="{FF2B5EF4-FFF2-40B4-BE49-F238E27FC236}">
                  <a16:creationId xmlns:a16="http://schemas.microsoft.com/office/drawing/2014/main" id="{F4913C01-4839-42B1-8473-4A4A2D700109}"/>
                </a:ext>
              </a:extLst>
            </p:cNvPr>
            <p:cNvSpPr/>
            <p:nvPr/>
          </p:nvSpPr>
          <p:spPr>
            <a:xfrm>
              <a:off x="-42914225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547;p82">
              <a:extLst>
                <a:ext uri="{FF2B5EF4-FFF2-40B4-BE49-F238E27FC236}">
                  <a16:creationId xmlns:a16="http://schemas.microsoft.com/office/drawing/2014/main" id="{A04CFA79-A9BC-4644-888F-71D91D923508}"/>
                </a:ext>
              </a:extLst>
            </p:cNvPr>
            <p:cNvSpPr/>
            <p:nvPr/>
          </p:nvSpPr>
          <p:spPr>
            <a:xfrm>
              <a:off x="-42946525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548;p82">
              <a:extLst>
                <a:ext uri="{FF2B5EF4-FFF2-40B4-BE49-F238E27FC236}">
                  <a16:creationId xmlns:a16="http://schemas.microsoft.com/office/drawing/2014/main" id="{C8222C46-3A95-4268-A9F5-5DDDB6B08020}"/>
                </a:ext>
              </a:extLst>
            </p:cNvPr>
            <p:cNvSpPr/>
            <p:nvPr/>
          </p:nvSpPr>
          <p:spPr>
            <a:xfrm>
              <a:off x="-42996150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0716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4" name="Google Shape;3924;p52">
            <a:hlinkClick r:id="" action="ppaction://noaction"/>
          </p:cNvPr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3925" name="Google Shape;3925;p52">
            <a:hlinkClick r:id="rId3" action="ppaction://hlinksldjump"/>
          </p:cNvPr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3926" name="Google Shape;3926;p52">
            <a:hlinkClick r:id="" action="ppaction://noaction"/>
          </p:cNvPr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3927" name="Google Shape;3927;p52">
            <a:hlinkClick r:id="rId4" action="ppaction://hlinksldjump"/>
          </p:cNvPr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8" name="Google Shape;3928;p52"/>
          <p:cNvSpPr/>
          <p:nvPr/>
        </p:nvSpPr>
        <p:spPr>
          <a:xfrm>
            <a:off x="8585853" y="3164043"/>
            <a:ext cx="532535" cy="638458"/>
          </a:xfrm>
          <a:custGeom>
            <a:avLst/>
            <a:gdLst/>
            <a:ahLst/>
            <a:cxnLst/>
            <a:rect l="l" t="t" r="r" b="b"/>
            <a:pathLst>
              <a:path w="16586" h="19885" extrusionOk="0">
                <a:moveTo>
                  <a:pt x="0" y="1"/>
                </a:moveTo>
                <a:lnTo>
                  <a:pt x="0" y="19884"/>
                </a:lnTo>
                <a:lnTo>
                  <a:pt x="9466" y="19884"/>
                </a:lnTo>
                <a:cubicBezTo>
                  <a:pt x="13395" y="19884"/>
                  <a:pt x="16586" y="16705"/>
                  <a:pt x="16586" y="12776"/>
                </a:cubicBezTo>
                <a:lnTo>
                  <a:pt x="16586" y="7121"/>
                </a:lnTo>
                <a:cubicBezTo>
                  <a:pt x="16586" y="3192"/>
                  <a:pt x="13395" y="1"/>
                  <a:pt x="9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9" name="Google Shape;3929;p52">
            <a:hlinkClick r:id="" action="ppaction://noaction"/>
          </p:cNvPr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3930" name="Google Shape;3930;p52"/>
          <p:cNvSpPr txBox="1">
            <a:spLocks noGrp="1"/>
          </p:cNvSpPr>
          <p:nvPr>
            <p:ph type="title"/>
          </p:nvPr>
        </p:nvSpPr>
        <p:spPr>
          <a:xfrm>
            <a:off x="666090" y="336012"/>
            <a:ext cx="738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th-TH" sz="36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ระยะเวลาการจัดทำเอกสารจนถึงส่งเบิกเงิน</a:t>
            </a:r>
            <a:endParaRPr sz="36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931" name="Google Shape;3931;p52"/>
          <p:cNvSpPr txBox="1"/>
          <p:nvPr/>
        </p:nvSpPr>
        <p:spPr>
          <a:xfrm>
            <a:off x="4829679" y="1906697"/>
            <a:ext cx="13536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spcAft>
                <a:spcPts val="1600"/>
              </a:spcAft>
            </a:pPr>
            <a:r>
              <a:rPr lang="th-TH" sz="1800" b="1" dirty="0">
                <a:solidFill>
                  <a:schemeClr val="dk2"/>
                </a:solidFill>
                <a:latin typeface="Didact Gothic"/>
                <a:ea typeface="Didact Gothic"/>
                <a:cs typeface="Browallia New" panose="020B0604020202020204" pitchFamily="34" charset="-34"/>
                <a:sym typeface="Didact Gothic"/>
              </a:rPr>
              <a:t>ส่งกลับชมรม</a:t>
            </a:r>
            <a:br>
              <a:rPr lang="th-TH" sz="1800" b="1" dirty="0">
                <a:solidFill>
                  <a:schemeClr val="dk2"/>
                </a:solidFill>
                <a:latin typeface="Didact Gothic"/>
                <a:ea typeface="Didact Gothic"/>
                <a:cs typeface="Browallia New" panose="020B0604020202020204" pitchFamily="34" charset="-34"/>
                <a:sym typeface="Didact Gothic"/>
              </a:rPr>
            </a:br>
            <a:r>
              <a:rPr lang="th-TH" sz="1800" b="1" dirty="0">
                <a:solidFill>
                  <a:schemeClr val="dk2"/>
                </a:solidFill>
                <a:latin typeface="Didact Gothic"/>
                <a:ea typeface="Didact Gothic"/>
                <a:cs typeface="Browallia New" panose="020B0604020202020204" pitchFamily="34" charset="-34"/>
                <a:sym typeface="Didact Gothic"/>
              </a:rPr>
              <a:t>เพื่อเซ็น</a:t>
            </a:r>
          </a:p>
        </p:txBody>
      </p:sp>
      <p:sp>
        <p:nvSpPr>
          <p:cNvPr id="3934" name="Google Shape;3934;p52"/>
          <p:cNvSpPr txBox="1"/>
          <p:nvPr/>
        </p:nvSpPr>
        <p:spPr>
          <a:xfrm>
            <a:off x="3923634" y="2864296"/>
            <a:ext cx="13536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 b="1" dirty="0">
                <a:solidFill>
                  <a:schemeClr val="accent2"/>
                </a:solidFill>
                <a:latin typeface="Browallia New" panose="020B0604020202020204" pitchFamily="34" charset="-34"/>
                <a:ea typeface="Catamaran Black"/>
                <a:cs typeface="Browallia New" panose="020B0604020202020204" pitchFamily="34" charset="-34"/>
                <a:sym typeface="Catamaran Black"/>
              </a:rPr>
              <a:t>1-3 วัน</a:t>
            </a:r>
            <a:endParaRPr sz="2000" b="1" dirty="0">
              <a:solidFill>
                <a:schemeClr val="accent2"/>
              </a:solidFill>
              <a:latin typeface="Browallia New" panose="020B0604020202020204" pitchFamily="34" charset="-34"/>
              <a:ea typeface="Catamaran Black"/>
              <a:cs typeface="Browallia New" panose="020B0604020202020204" pitchFamily="34" charset="-34"/>
              <a:sym typeface="Catamaran Black"/>
            </a:endParaRPr>
          </a:p>
        </p:txBody>
      </p:sp>
      <p:sp>
        <p:nvSpPr>
          <p:cNvPr id="3935" name="Google Shape;3935;p52"/>
          <p:cNvSpPr txBox="1"/>
          <p:nvPr/>
        </p:nvSpPr>
        <p:spPr>
          <a:xfrm>
            <a:off x="1239236" y="1914975"/>
            <a:ext cx="1429598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spcAft>
                <a:spcPts val="1600"/>
              </a:spcAft>
            </a:pPr>
            <a:r>
              <a:rPr lang="th-TH" sz="1800" b="1" dirty="0">
                <a:solidFill>
                  <a:schemeClr val="dk2"/>
                </a:solidFill>
                <a:latin typeface="Didact Gothic"/>
                <a:ea typeface="Didact Gothic"/>
                <a:cs typeface="Browallia New" panose="020B0604020202020204" pitchFamily="34" charset="-34"/>
                <a:sym typeface="Didact Gothic"/>
              </a:rPr>
              <a:t>รับเอกสารจากชมรม</a:t>
            </a:r>
          </a:p>
        </p:txBody>
      </p:sp>
      <p:sp>
        <p:nvSpPr>
          <p:cNvPr id="3937" name="Google Shape;3937;p52"/>
          <p:cNvSpPr txBox="1"/>
          <p:nvPr/>
        </p:nvSpPr>
        <p:spPr>
          <a:xfrm>
            <a:off x="7046812" y="3834999"/>
            <a:ext cx="13536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th-TH" sz="1800" b="1" dirty="0">
                <a:solidFill>
                  <a:schemeClr val="dk2"/>
                </a:solidFill>
                <a:latin typeface="Didact Gothic"/>
                <a:ea typeface="Didact Gothic"/>
                <a:cs typeface="Browallia New" panose="020B0604020202020204" pitchFamily="34" charset="-34"/>
                <a:sym typeface="Didact Gothic"/>
              </a:rPr>
              <a:t>ส่งเบิกเงิน</a:t>
            </a:r>
            <a:endParaRPr sz="1800" b="1" dirty="0">
              <a:solidFill>
                <a:schemeClr val="dk2"/>
              </a:solidFill>
              <a:latin typeface="Didact Gothic"/>
              <a:ea typeface="Didact Gothic"/>
              <a:cs typeface="Browallia New" panose="020B0604020202020204" pitchFamily="34" charset="-34"/>
              <a:sym typeface="Didact Gothic"/>
            </a:endParaRPr>
          </a:p>
        </p:txBody>
      </p:sp>
      <p:grpSp>
        <p:nvGrpSpPr>
          <p:cNvPr id="3939" name="Google Shape;3939;p52"/>
          <p:cNvGrpSpPr/>
          <p:nvPr/>
        </p:nvGrpSpPr>
        <p:grpSpPr>
          <a:xfrm>
            <a:off x="5220584" y="1072733"/>
            <a:ext cx="476158" cy="467818"/>
            <a:chOff x="-40748275" y="3238700"/>
            <a:chExt cx="322600" cy="316950"/>
          </a:xfrm>
        </p:grpSpPr>
        <p:sp>
          <p:nvSpPr>
            <p:cNvPr id="3940" name="Google Shape;3940;p52"/>
            <p:cNvSpPr/>
            <p:nvPr/>
          </p:nvSpPr>
          <p:spPr>
            <a:xfrm>
              <a:off x="-40709675" y="327375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2710" y="0"/>
                  </a:moveTo>
                  <a:lnTo>
                    <a:pt x="1" y="2710"/>
                  </a:lnTo>
                  <a:lnTo>
                    <a:pt x="694" y="3371"/>
                  </a:lnTo>
                  <a:lnTo>
                    <a:pt x="3372" y="662"/>
                  </a:lnTo>
                  <a:lnTo>
                    <a:pt x="27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1" name="Google Shape;3941;p52"/>
            <p:cNvSpPr/>
            <p:nvPr/>
          </p:nvSpPr>
          <p:spPr>
            <a:xfrm>
              <a:off x="-40578925" y="3247175"/>
              <a:ext cx="151250" cy="149475"/>
            </a:xfrm>
            <a:custGeom>
              <a:avLst/>
              <a:gdLst/>
              <a:ahLst/>
              <a:cxnLst/>
              <a:rect l="l" t="t" r="r" b="b"/>
              <a:pathLst>
                <a:path w="6050" h="5979" extrusionOk="0">
                  <a:moveTo>
                    <a:pt x="2663" y="0"/>
                  </a:moveTo>
                  <a:cubicBezTo>
                    <a:pt x="2552" y="0"/>
                    <a:pt x="2442" y="39"/>
                    <a:pt x="2363" y="118"/>
                  </a:cubicBezTo>
                  <a:lnTo>
                    <a:pt x="1261" y="1221"/>
                  </a:lnTo>
                  <a:lnTo>
                    <a:pt x="2678" y="2639"/>
                  </a:lnTo>
                  <a:cubicBezTo>
                    <a:pt x="2836" y="2796"/>
                    <a:pt x="2836" y="3080"/>
                    <a:pt x="2678" y="3237"/>
                  </a:cubicBezTo>
                  <a:cubicBezTo>
                    <a:pt x="2637" y="3278"/>
                    <a:pt x="2560" y="3302"/>
                    <a:pt x="2473" y="3302"/>
                  </a:cubicBezTo>
                  <a:cubicBezTo>
                    <a:pt x="2360" y="3302"/>
                    <a:pt x="2232" y="3263"/>
                    <a:pt x="2143" y="3174"/>
                  </a:cubicBezTo>
                  <a:lnTo>
                    <a:pt x="725" y="1756"/>
                  </a:lnTo>
                  <a:lnTo>
                    <a:pt x="0" y="2481"/>
                  </a:lnTo>
                  <a:lnTo>
                    <a:pt x="3529" y="5978"/>
                  </a:lnTo>
                  <a:lnTo>
                    <a:pt x="5892" y="3615"/>
                  </a:lnTo>
                  <a:cubicBezTo>
                    <a:pt x="6049" y="3458"/>
                    <a:pt x="6049" y="3174"/>
                    <a:pt x="5892" y="3017"/>
                  </a:cubicBezTo>
                  <a:lnTo>
                    <a:pt x="2962" y="118"/>
                  </a:lnTo>
                  <a:cubicBezTo>
                    <a:pt x="2883" y="39"/>
                    <a:pt x="2773" y="0"/>
                    <a:pt x="2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2" name="Google Shape;3942;p52"/>
            <p:cNvSpPr/>
            <p:nvPr/>
          </p:nvSpPr>
          <p:spPr>
            <a:xfrm>
              <a:off x="-40678175" y="3305250"/>
              <a:ext cx="213475" cy="213475"/>
            </a:xfrm>
            <a:custGeom>
              <a:avLst/>
              <a:gdLst/>
              <a:ahLst/>
              <a:cxnLst/>
              <a:rect l="l" t="t" r="r" b="b"/>
              <a:pathLst>
                <a:path w="8539" h="8539" extrusionOk="0">
                  <a:moveTo>
                    <a:pt x="2679" y="0"/>
                  </a:moveTo>
                  <a:lnTo>
                    <a:pt x="1" y="2678"/>
                  </a:lnTo>
                  <a:lnTo>
                    <a:pt x="5861" y="8538"/>
                  </a:lnTo>
                  <a:lnTo>
                    <a:pt x="8539" y="5860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3" name="Google Shape;3943;p52"/>
            <p:cNvSpPr/>
            <p:nvPr/>
          </p:nvSpPr>
          <p:spPr>
            <a:xfrm>
              <a:off x="-40513550" y="3469850"/>
              <a:ext cx="87875" cy="85800"/>
            </a:xfrm>
            <a:custGeom>
              <a:avLst/>
              <a:gdLst/>
              <a:ahLst/>
              <a:cxnLst/>
              <a:rect l="l" t="t" r="r" b="b"/>
              <a:pathLst>
                <a:path w="3515" h="3432" extrusionOk="0">
                  <a:moveTo>
                    <a:pt x="2426" y="1"/>
                  </a:moveTo>
                  <a:lnTo>
                    <a:pt x="0" y="2427"/>
                  </a:lnTo>
                  <a:lnTo>
                    <a:pt x="2899" y="3404"/>
                  </a:lnTo>
                  <a:cubicBezTo>
                    <a:pt x="2948" y="3423"/>
                    <a:pt x="2996" y="3432"/>
                    <a:pt x="3044" y="3432"/>
                  </a:cubicBezTo>
                  <a:cubicBezTo>
                    <a:pt x="3302" y="3432"/>
                    <a:pt x="3514" y="3166"/>
                    <a:pt x="3434" y="2899"/>
                  </a:cubicBezTo>
                  <a:lnTo>
                    <a:pt x="24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4" name="Google Shape;3944;p52"/>
            <p:cNvSpPr/>
            <p:nvPr/>
          </p:nvSpPr>
          <p:spPr>
            <a:xfrm>
              <a:off x="-40738025" y="3404500"/>
              <a:ext cx="150450" cy="149475"/>
            </a:xfrm>
            <a:custGeom>
              <a:avLst/>
              <a:gdLst/>
              <a:ahLst/>
              <a:cxnLst/>
              <a:rect l="l" t="t" r="r" b="b"/>
              <a:pathLst>
                <a:path w="6018" h="5979" extrusionOk="0">
                  <a:moveTo>
                    <a:pt x="2521" y="0"/>
                  </a:moveTo>
                  <a:lnTo>
                    <a:pt x="1796" y="725"/>
                  </a:lnTo>
                  <a:lnTo>
                    <a:pt x="3308" y="2205"/>
                  </a:lnTo>
                  <a:cubicBezTo>
                    <a:pt x="3466" y="2363"/>
                    <a:pt x="3466" y="2646"/>
                    <a:pt x="3308" y="2804"/>
                  </a:cubicBezTo>
                  <a:cubicBezTo>
                    <a:pt x="3230" y="2883"/>
                    <a:pt x="3119" y="2922"/>
                    <a:pt x="3009" y="2922"/>
                  </a:cubicBezTo>
                  <a:cubicBezTo>
                    <a:pt x="2899" y="2922"/>
                    <a:pt x="2789" y="2883"/>
                    <a:pt x="2710" y="2804"/>
                  </a:cubicBezTo>
                  <a:lnTo>
                    <a:pt x="1229" y="1292"/>
                  </a:lnTo>
                  <a:lnTo>
                    <a:pt x="158" y="2363"/>
                  </a:lnTo>
                  <a:cubicBezTo>
                    <a:pt x="0" y="2520"/>
                    <a:pt x="0" y="2804"/>
                    <a:pt x="158" y="2962"/>
                  </a:cubicBezTo>
                  <a:lnTo>
                    <a:pt x="3056" y="5860"/>
                  </a:lnTo>
                  <a:cubicBezTo>
                    <a:pt x="3135" y="5939"/>
                    <a:pt x="3245" y="5978"/>
                    <a:pt x="3356" y="5978"/>
                  </a:cubicBezTo>
                  <a:cubicBezTo>
                    <a:pt x="3466" y="5978"/>
                    <a:pt x="3576" y="5939"/>
                    <a:pt x="3655" y="5860"/>
                  </a:cubicBezTo>
                  <a:lnTo>
                    <a:pt x="6018" y="3497"/>
                  </a:lnTo>
                  <a:lnTo>
                    <a:pt x="25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5" name="Google Shape;3945;p52"/>
            <p:cNvSpPr/>
            <p:nvPr/>
          </p:nvSpPr>
          <p:spPr>
            <a:xfrm>
              <a:off x="-40748275" y="3238700"/>
              <a:ext cx="92175" cy="87850"/>
            </a:xfrm>
            <a:custGeom>
              <a:avLst/>
              <a:gdLst/>
              <a:ahLst/>
              <a:cxnLst/>
              <a:rect l="l" t="t" r="r" b="b"/>
              <a:pathLst>
                <a:path w="3687" h="3514" extrusionOk="0">
                  <a:moveTo>
                    <a:pt x="2281" y="0"/>
                  </a:moveTo>
                  <a:cubicBezTo>
                    <a:pt x="1915" y="0"/>
                    <a:pt x="1545" y="142"/>
                    <a:pt x="1261" y="426"/>
                  </a:cubicBezTo>
                  <a:lnTo>
                    <a:pt x="568" y="1119"/>
                  </a:lnTo>
                  <a:cubicBezTo>
                    <a:pt x="1" y="1686"/>
                    <a:pt x="1" y="2568"/>
                    <a:pt x="568" y="3135"/>
                  </a:cubicBezTo>
                  <a:lnTo>
                    <a:pt x="946" y="3513"/>
                  </a:lnTo>
                  <a:lnTo>
                    <a:pt x="3687" y="804"/>
                  </a:lnTo>
                  <a:lnTo>
                    <a:pt x="3277" y="426"/>
                  </a:lnTo>
                  <a:cubicBezTo>
                    <a:pt x="3010" y="142"/>
                    <a:pt x="2647" y="0"/>
                    <a:pt x="2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46" name="Google Shape;3946;p52"/>
          <p:cNvGrpSpPr/>
          <p:nvPr/>
        </p:nvGrpSpPr>
        <p:grpSpPr>
          <a:xfrm>
            <a:off x="1576065" y="1089829"/>
            <a:ext cx="476160" cy="433740"/>
            <a:chOff x="-40745125" y="3632900"/>
            <a:chExt cx="318225" cy="289875"/>
          </a:xfrm>
        </p:grpSpPr>
        <p:sp>
          <p:nvSpPr>
            <p:cNvPr id="3947" name="Google Shape;3947;p52"/>
            <p:cNvSpPr/>
            <p:nvPr/>
          </p:nvSpPr>
          <p:spPr>
            <a:xfrm>
              <a:off x="-40745125" y="3632900"/>
              <a:ext cx="300125" cy="82725"/>
            </a:xfrm>
            <a:custGeom>
              <a:avLst/>
              <a:gdLst/>
              <a:ahLst/>
              <a:cxnLst/>
              <a:rect l="l" t="t" r="r" b="b"/>
              <a:pathLst>
                <a:path w="12005" h="3309" extrusionOk="0">
                  <a:moveTo>
                    <a:pt x="1671" y="0"/>
                  </a:moveTo>
                  <a:cubicBezTo>
                    <a:pt x="757" y="0"/>
                    <a:pt x="1" y="757"/>
                    <a:pt x="1" y="1670"/>
                  </a:cubicBezTo>
                  <a:cubicBezTo>
                    <a:pt x="1" y="2552"/>
                    <a:pt x="757" y="3308"/>
                    <a:pt x="1671" y="3308"/>
                  </a:cubicBezTo>
                  <a:lnTo>
                    <a:pt x="11469" y="3308"/>
                  </a:lnTo>
                  <a:cubicBezTo>
                    <a:pt x="11815" y="3308"/>
                    <a:pt x="12004" y="2930"/>
                    <a:pt x="11784" y="2647"/>
                  </a:cubicBezTo>
                  <a:cubicBezTo>
                    <a:pt x="11595" y="2363"/>
                    <a:pt x="11469" y="2017"/>
                    <a:pt x="11469" y="1670"/>
                  </a:cubicBezTo>
                  <a:cubicBezTo>
                    <a:pt x="11469" y="1292"/>
                    <a:pt x="11595" y="946"/>
                    <a:pt x="11784" y="662"/>
                  </a:cubicBezTo>
                  <a:cubicBezTo>
                    <a:pt x="11973" y="410"/>
                    <a:pt x="11784" y="0"/>
                    <a:pt x="114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8" name="Google Shape;3948;p52"/>
            <p:cNvSpPr/>
            <p:nvPr/>
          </p:nvSpPr>
          <p:spPr>
            <a:xfrm>
              <a:off x="-40508050" y="3736075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2" y="3309"/>
                  </a:lnTo>
                  <a:lnTo>
                    <a:pt x="8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3949;p52"/>
            <p:cNvSpPr/>
            <p:nvPr/>
          </p:nvSpPr>
          <p:spPr>
            <a:xfrm>
              <a:off x="-40466300" y="3736875"/>
              <a:ext cx="39400" cy="82725"/>
            </a:xfrm>
            <a:custGeom>
              <a:avLst/>
              <a:gdLst/>
              <a:ahLst/>
              <a:cxnLst/>
              <a:rect l="l" t="t" r="r" b="b"/>
              <a:pathLst>
                <a:path w="1576" h="3309" extrusionOk="0">
                  <a:moveTo>
                    <a:pt x="1" y="0"/>
                  </a:moveTo>
                  <a:lnTo>
                    <a:pt x="1" y="3308"/>
                  </a:lnTo>
                  <a:lnTo>
                    <a:pt x="1198" y="3308"/>
                  </a:lnTo>
                  <a:cubicBezTo>
                    <a:pt x="1387" y="3277"/>
                    <a:pt x="1576" y="3088"/>
                    <a:pt x="1576" y="2899"/>
                  </a:cubicBezTo>
                  <a:lnTo>
                    <a:pt x="1576" y="410"/>
                  </a:lnTo>
                  <a:cubicBezTo>
                    <a:pt x="1576" y="158"/>
                    <a:pt x="1387" y="0"/>
                    <a:pt x="11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0" name="Google Shape;3950;p52"/>
            <p:cNvSpPr/>
            <p:nvPr/>
          </p:nvSpPr>
          <p:spPr>
            <a:xfrm>
              <a:off x="-40723050" y="3736075"/>
              <a:ext cx="194550" cy="82725"/>
            </a:xfrm>
            <a:custGeom>
              <a:avLst/>
              <a:gdLst/>
              <a:ahLst/>
              <a:cxnLst/>
              <a:rect l="l" t="t" r="r" b="b"/>
              <a:pathLst>
                <a:path w="7782" h="3309" extrusionOk="0"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931"/>
                  </a:lnTo>
                  <a:cubicBezTo>
                    <a:pt x="0" y="3151"/>
                    <a:pt x="189" y="3309"/>
                    <a:pt x="441" y="3309"/>
                  </a:cubicBezTo>
                  <a:lnTo>
                    <a:pt x="7782" y="3309"/>
                  </a:lnTo>
                  <a:lnTo>
                    <a:pt x="77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1" name="Google Shape;3951;p52"/>
            <p:cNvSpPr/>
            <p:nvPr/>
          </p:nvSpPr>
          <p:spPr>
            <a:xfrm>
              <a:off x="-40681325" y="3839250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1" y="3309"/>
                  </a:lnTo>
                  <a:lnTo>
                    <a:pt x="8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52"/>
            <p:cNvSpPr/>
            <p:nvPr/>
          </p:nvSpPr>
          <p:spPr>
            <a:xfrm>
              <a:off x="-40639575" y="3840825"/>
              <a:ext cx="190625" cy="81950"/>
            </a:xfrm>
            <a:custGeom>
              <a:avLst/>
              <a:gdLst/>
              <a:ahLst/>
              <a:cxnLst/>
              <a:rect l="l" t="t" r="r" b="b"/>
              <a:pathLst>
                <a:path w="7625" h="3278" extrusionOk="0">
                  <a:moveTo>
                    <a:pt x="1" y="1"/>
                  </a:moveTo>
                  <a:lnTo>
                    <a:pt x="1" y="3277"/>
                  </a:lnTo>
                  <a:lnTo>
                    <a:pt x="7247" y="3277"/>
                  </a:lnTo>
                  <a:cubicBezTo>
                    <a:pt x="7467" y="3277"/>
                    <a:pt x="7625" y="3057"/>
                    <a:pt x="7625" y="2868"/>
                  </a:cubicBezTo>
                  <a:lnTo>
                    <a:pt x="7625" y="379"/>
                  </a:lnTo>
                  <a:cubicBezTo>
                    <a:pt x="7625" y="158"/>
                    <a:pt x="7436" y="1"/>
                    <a:pt x="72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52"/>
            <p:cNvSpPr/>
            <p:nvPr/>
          </p:nvSpPr>
          <p:spPr>
            <a:xfrm>
              <a:off x="-40745125" y="3840050"/>
              <a:ext cx="43350" cy="82725"/>
            </a:xfrm>
            <a:custGeom>
              <a:avLst/>
              <a:gdLst/>
              <a:ahLst/>
              <a:cxnLst/>
              <a:rect l="l" t="t" r="r" b="b"/>
              <a:pathLst>
                <a:path w="1734" h="3309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lnTo>
                    <a:pt x="1" y="2867"/>
                  </a:lnTo>
                  <a:cubicBezTo>
                    <a:pt x="1" y="3088"/>
                    <a:pt x="190" y="3308"/>
                    <a:pt x="442" y="3308"/>
                  </a:cubicBezTo>
                  <a:lnTo>
                    <a:pt x="1734" y="3308"/>
                  </a:lnTo>
                  <a:lnTo>
                    <a:pt x="17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54" name="Google Shape;3954;p52"/>
          <p:cNvSpPr/>
          <p:nvPr/>
        </p:nvSpPr>
        <p:spPr>
          <a:xfrm>
            <a:off x="7464589" y="3051632"/>
            <a:ext cx="376921" cy="441758"/>
          </a:xfrm>
          <a:custGeom>
            <a:avLst/>
            <a:gdLst/>
            <a:ahLst/>
            <a:cxnLst/>
            <a:rect l="l" t="t" r="r" b="b"/>
            <a:pathLst>
              <a:path w="10807" h="12666" extrusionOk="0">
                <a:moveTo>
                  <a:pt x="5419" y="851"/>
                </a:moveTo>
                <a:cubicBezTo>
                  <a:pt x="5640" y="851"/>
                  <a:pt x="5797" y="1040"/>
                  <a:pt x="5829" y="1261"/>
                </a:cubicBezTo>
                <a:cubicBezTo>
                  <a:pt x="5829" y="1513"/>
                  <a:pt x="6049" y="1670"/>
                  <a:pt x="6270" y="1670"/>
                </a:cubicBezTo>
                <a:lnTo>
                  <a:pt x="7940" y="1670"/>
                </a:lnTo>
                <a:cubicBezTo>
                  <a:pt x="8160" y="1670"/>
                  <a:pt x="8318" y="1859"/>
                  <a:pt x="8349" y="2048"/>
                </a:cubicBezTo>
                <a:lnTo>
                  <a:pt x="8349" y="2489"/>
                </a:lnTo>
                <a:lnTo>
                  <a:pt x="2615" y="2489"/>
                </a:lnTo>
                <a:lnTo>
                  <a:pt x="2615" y="2048"/>
                </a:lnTo>
                <a:lnTo>
                  <a:pt x="2521" y="2048"/>
                </a:lnTo>
                <a:cubicBezTo>
                  <a:pt x="2521" y="1828"/>
                  <a:pt x="2741" y="1670"/>
                  <a:pt x="2962" y="1670"/>
                </a:cubicBezTo>
                <a:lnTo>
                  <a:pt x="4569" y="1670"/>
                </a:lnTo>
                <a:cubicBezTo>
                  <a:pt x="4821" y="1670"/>
                  <a:pt x="5010" y="1481"/>
                  <a:pt x="5010" y="1261"/>
                </a:cubicBezTo>
                <a:cubicBezTo>
                  <a:pt x="5010" y="1040"/>
                  <a:pt x="5199" y="882"/>
                  <a:pt x="5419" y="851"/>
                </a:cubicBezTo>
                <a:close/>
                <a:moveTo>
                  <a:pt x="8203" y="5651"/>
                </a:moveTo>
                <a:cubicBezTo>
                  <a:pt x="8417" y="5651"/>
                  <a:pt x="8629" y="5730"/>
                  <a:pt x="8790" y="5892"/>
                </a:cubicBezTo>
                <a:lnTo>
                  <a:pt x="8885" y="5955"/>
                </a:lnTo>
                <a:cubicBezTo>
                  <a:pt x="9200" y="6270"/>
                  <a:pt x="9200" y="6805"/>
                  <a:pt x="8885" y="7152"/>
                </a:cubicBezTo>
                <a:lnTo>
                  <a:pt x="5577" y="10428"/>
                </a:lnTo>
                <a:cubicBezTo>
                  <a:pt x="5419" y="10586"/>
                  <a:pt x="5199" y="10665"/>
                  <a:pt x="4978" y="10665"/>
                </a:cubicBezTo>
                <a:cubicBezTo>
                  <a:pt x="4758" y="10665"/>
                  <a:pt x="4537" y="10586"/>
                  <a:pt x="4380" y="10428"/>
                </a:cubicBezTo>
                <a:lnTo>
                  <a:pt x="2773" y="8822"/>
                </a:lnTo>
                <a:cubicBezTo>
                  <a:pt x="2458" y="8507"/>
                  <a:pt x="2458" y="7971"/>
                  <a:pt x="2773" y="7656"/>
                </a:cubicBezTo>
                <a:lnTo>
                  <a:pt x="2836" y="7561"/>
                </a:lnTo>
                <a:cubicBezTo>
                  <a:pt x="2993" y="7404"/>
                  <a:pt x="3214" y="7325"/>
                  <a:pt x="3434" y="7325"/>
                </a:cubicBezTo>
                <a:cubicBezTo>
                  <a:pt x="3655" y="7325"/>
                  <a:pt x="3876" y="7404"/>
                  <a:pt x="4033" y="7561"/>
                </a:cubicBezTo>
                <a:lnTo>
                  <a:pt x="4978" y="8507"/>
                </a:lnTo>
                <a:lnTo>
                  <a:pt x="7625" y="5860"/>
                </a:lnTo>
                <a:cubicBezTo>
                  <a:pt x="7793" y="5722"/>
                  <a:pt x="7999" y="5651"/>
                  <a:pt x="8203" y="5651"/>
                </a:cubicBezTo>
                <a:close/>
                <a:moveTo>
                  <a:pt x="5419" y="0"/>
                </a:moveTo>
                <a:cubicBezTo>
                  <a:pt x="4852" y="0"/>
                  <a:pt x="4411" y="347"/>
                  <a:pt x="4222" y="851"/>
                </a:cubicBezTo>
                <a:lnTo>
                  <a:pt x="2930" y="851"/>
                </a:lnTo>
                <a:cubicBezTo>
                  <a:pt x="2363" y="851"/>
                  <a:pt x="1954" y="1198"/>
                  <a:pt x="1733" y="1670"/>
                </a:cubicBezTo>
                <a:lnTo>
                  <a:pt x="442" y="1670"/>
                </a:lnTo>
                <a:cubicBezTo>
                  <a:pt x="221" y="1670"/>
                  <a:pt x="0" y="1859"/>
                  <a:pt x="0" y="2048"/>
                </a:cubicBezTo>
                <a:lnTo>
                  <a:pt x="0" y="12256"/>
                </a:lnTo>
                <a:cubicBezTo>
                  <a:pt x="0" y="12508"/>
                  <a:pt x="221" y="12665"/>
                  <a:pt x="442" y="12665"/>
                </a:cubicBezTo>
                <a:lnTo>
                  <a:pt x="10366" y="12665"/>
                </a:lnTo>
                <a:cubicBezTo>
                  <a:pt x="10618" y="12665"/>
                  <a:pt x="10807" y="12445"/>
                  <a:pt x="10807" y="12256"/>
                </a:cubicBezTo>
                <a:lnTo>
                  <a:pt x="10807" y="2048"/>
                </a:lnTo>
                <a:cubicBezTo>
                  <a:pt x="10807" y="1828"/>
                  <a:pt x="10618" y="1670"/>
                  <a:pt x="10366" y="1670"/>
                </a:cubicBezTo>
                <a:lnTo>
                  <a:pt x="9074" y="1670"/>
                </a:lnTo>
                <a:cubicBezTo>
                  <a:pt x="8916" y="1198"/>
                  <a:pt x="8444" y="851"/>
                  <a:pt x="7877" y="851"/>
                </a:cubicBezTo>
                <a:lnTo>
                  <a:pt x="6585" y="851"/>
                </a:lnTo>
                <a:cubicBezTo>
                  <a:pt x="6427" y="378"/>
                  <a:pt x="5955" y="0"/>
                  <a:pt x="541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55" name="Google Shape;3955;p52"/>
          <p:cNvGrpSpPr/>
          <p:nvPr/>
        </p:nvGrpSpPr>
        <p:grpSpPr>
          <a:xfrm>
            <a:off x="3485662" y="1089913"/>
            <a:ext cx="376930" cy="433605"/>
            <a:chOff x="-42971725" y="3217825"/>
            <a:chExt cx="275675" cy="317125"/>
          </a:xfrm>
        </p:grpSpPr>
        <p:sp>
          <p:nvSpPr>
            <p:cNvPr id="3956" name="Google Shape;3956;p52"/>
            <p:cNvSpPr/>
            <p:nvPr/>
          </p:nvSpPr>
          <p:spPr>
            <a:xfrm>
              <a:off x="-42951250" y="3279250"/>
              <a:ext cx="233950" cy="152050"/>
            </a:xfrm>
            <a:custGeom>
              <a:avLst/>
              <a:gdLst/>
              <a:ahLst/>
              <a:cxnLst/>
              <a:rect l="l" t="t" r="r" b="b"/>
              <a:pathLst>
                <a:path w="9358" h="6082" extrusionOk="0">
                  <a:moveTo>
                    <a:pt x="379" y="1"/>
                  </a:moveTo>
                  <a:cubicBezTo>
                    <a:pt x="158" y="1"/>
                    <a:pt x="1" y="221"/>
                    <a:pt x="1" y="410"/>
                  </a:cubicBezTo>
                  <a:lnTo>
                    <a:pt x="1" y="6081"/>
                  </a:lnTo>
                  <a:lnTo>
                    <a:pt x="9357" y="6081"/>
                  </a:lnTo>
                  <a:lnTo>
                    <a:pt x="9357" y="410"/>
                  </a:lnTo>
                  <a:cubicBezTo>
                    <a:pt x="9357" y="158"/>
                    <a:pt x="9168" y="1"/>
                    <a:pt x="89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52"/>
            <p:cNvSpPr/>
            <p:nvPr/>
          </p:nvSpPr>
          <p:spPr>
            <a:xfrm>
              <a:off x="-42971725" y="3451750"/>
              <a:ext cx="275675" cy="83200"/>
            </a:xfrm>
            <a:custGeom>
              <a:avLst/>
              <a:gdLst/>
              <a:ahLst/>
              <a:cxnLst/>
              <a:rect l="l" t="t" r="r" b="b"/>
              <a:pathLst>
                <a:path w="11027" h="3328" extrusionOk="0">
                  <a:moveTo>
                    <a:pt x="63" y="0"/>
                  </a:moveTo>
                  <a:cubicBezTo>
                    <a:pt x="32" y="126"/>
                    <a:pt x="0" y="284"/>
                    <a:pt x="0" y="410"/>
                  </a:cubicBezTo>
                  <a:cubicBezTo>
                    <a:pt x="0" y="1103"/>
                    <a:pt x="536" y="1670"/>
                    <a:pt x="1198" y="1670"/>
                  </a:cubicBezTo>
                  <a:lnTo>
                    <a:pt x="3151" y="1670"/>
                  </a:lnTo>
                  <a:lnTo>
                    <a:pt x="2615" y="2710"/>
                  </a:lnTo>
                  <a:cubicBezTo>
                    <a:pt x="2521" y="2930"/>
                    <a:pt x="2615" y="3182"/>
                    <a:pt x="2836" y="3277"/>
                  </a:cubicBezTo>
                  <a:cubicBezTo>
                    <a:pt x="2889" y="3312"/>
                    <a:pt x="2949" y="3328"/>
                    <a:pt x="3009" y="3328"/>
                  </a:cubicBezTo>
                  <a:cubicBezTo>
                    <a:pt x="3166" y="3328"/>
                    <a:pt x="3326" y="3224"/>
                    <a:pt x="3371" y="3088"/>
                  </a:cubicBezTo>
                  <a:lnTo>
                    <a:pt x="4096" y="1639"/>
                  </a:lnTo>
                  <a:lnTo>
                    <a:pt x="5073" y="1639"/>
                  </a:lnTo>
                  <a:lnTo>
                    <a:pt x="5073" y="2867"/>
                  </a:lnTo>
                  <a:cubicBezTo>
                    <a:pt x="5073" y="3119"/>
                    <a:pt x="5262" y="3308"/>
                    <a:pt x="5514" y="3308"/>
                  </a:cubicBezTo>
                  <a:cubicBezTo>
                    <a:pt x="5734" y="3308"/>
                    <a:pt x="5892" y="3119"/>
                    <a:pt x="5892" y="2867"/>
                  </a:cubicBezTo>
                  <a:lnTo>
                    <a:pt x="5892" y="1639"/>
                  </a:lnTo>
                  <a:lnTo>
                    <a:pt x="6868" y="1639"/>
                  </a:lnTo>
                  <a:lnTo>
                    <a:pt x="7593" y="3088"/>
                  </a:lnTo>
                  <a:cubicBezTo>
                    <a:pt x="7688" y="3230"/>
                    <a:pt x="7835" y="3301"/>
                    <a:pt x="7983" y="3301"/>
                  </a:cubicBezTo>
                  <a:cubicBezTo>
                    <a:pt x="8032" y="3301"/>
                    <a:pt x="8081" y="3293"/>
                    <a:pt x="8129" y="3277"/>
                  </a:cubicBezTo>
                  <a:cubicBezTo>
                    <a:pt x="8349" y="3151"/>
                    <a:pt x="8412" y="2930"/>
                    <a:pt x="8349" y="2710"/>
                  </a:cubicBezTo>
                  <a:lnTo>
                    <a:pt x="7814" y="1670"/>
                  </a:lnTo>
                  <a:lnTo>
                    <a:pt x="9767" y="1670"/>
                  </a:lnTo>
                  <a:cubicBezTo>
                    <a:pt x="10429" y="1670"/>
                    <a:pt x="11027" y="1103"/>
                    <a:pt x="11027" y="410"/>
                  </a:cubicBezTo>
                  <a:cubicBezTo>
                    <a:pt x="11027" y="252"/>
                    <a:pt x="10964" y="126"/>
                    <a:pt x="109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52"/>
            <p:cNvSpPr/>
            <p:nvPr/>
          </p:nvSpPr>
          <p:spPr>
            <a:xfrm>
              <a:off x="-42866975" y="3217825"/>
              <a:ext cx="63025" cy="40975"/>
            </a:xfrm>
            <a:custGeom>
              <a:avLst/>
              <a:gdLst/>
              <a:ahLst/>
              <a:cxnLst/>
              <a:rect l="l" t="t" r="r" b="b"/>
              <a:pathLst>
                <a:path w="2521" h="1639" extrusionOk="0">
                  <a:moveTo>
                    <a:pt x="442" y="0"/>
                  </a:moveTo>
                  <a:cubicBezTo>
                    <a:pt x="221" y="0"/>
                    <a:pt x="1" y="189"/>
                    <a:pt x="1" y="410"/>
                  </a:cubicBezTo>
                  <a:lnTo>
                    <a:pt x="1" y="1639"/>
                  </a:lnTo>
                  <a:lnTo>
                    <a:pt x="2489" y="1639"/>
                  </a:lnTo>
                  <a:lnTo>
                    <a:pt x="2489" y="410"/>
                  </a:lnTo>
                  <a:lnTo>
                    <a:pt x="2521" y="410"/>
                  </a:lnTo>
                  <a:cubicBezTo>
                    <a:pt x="2521" y="189"/>
                    <a:pt x="2332" y="0"/>
                    <a:pt x="2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59" name="Google Shape;3959;p52"/>
          <p:cNvSpPr/>
          <p:nvPr/>
        </p:nvSpPr>
        <p:spPr>
          <a:xfrm>
            <a:off x="1490003" y="1649425"/>
            <a:ext cx="648285" cy="98827"/>
          </a:xfrm>
          <a:custGeom>
            <a:avLst/>
            <a:gdLst/>
            <a:ahLst/>
            <a:cxnLst/>
            <a:rect l="l" t="t" r="r" b="b"/>
            <a:pathLst>
              <a:path w="91501" h="4990" extrusionOk="0">
                <a:moveTo>
                  <a:pt x="1" y="1"/>
                </a:moveTo>
                <a:lnTo>
                  <a:pt x="1" y="4990"/>
                </a:lnTo>
                <a:lnTo>
                  <a:pt x="91501" y="4990"/>
                </a:lnTo>
                <a:lnTo>
                  <a:pt x="9150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0" name="Google Shape;3960;p52"/>
          <p:cNvSpPr/>
          <p:nvPr/>
        </p:nvSpPr>
        <p:spPr>
          <a:xfrm>
            <a:off x="3350846" y="1649425"/>
            <a:ext cx="648285" cy="98827"/>
          </a:xfrm>
          <a:custGeom>
            <a:avLst/>
            <a:gdLst/>
            <a:ahLst/>
            <a:cxnLst/>
            <a:rect l="l" t="t" r="r" b="b"/>
            <a:pathLst>
              <a:path w="91501" h="4990" extrusionOk="0">
                <a:moveTo>
                  <a:pt x="1" y="1"/>
                </a:moveTo>
                <a:lnTo>
                  <a:pt x="1" y="4990"/>
                </a:lnTo>
                <a:lnTo>
                  <a:pt x="91501" y="4990"/>
                </a:lnTo>
                <a:lnTo>
                  <a:pt x="9150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1" name="Google Shape;3961;p52"/>
          <p:cNvSpPr/>
          <p:nvPr/>
        </p:nvSpPr>
        <p:spPr>
          <a:xfrm>
            <a:off x="5135471" y="1649425"/>
            <a:ext cx="648285" cy="98827"/>
          </a:xfrm>
          <a:custGeom>
            <a:avLst/>
            <a:gdLst/>
            <a:ahLst/>
            <a:cxnLst/>
            <a:rect l="l" t="t" r="r" b="b"/>
            <a:pathLst>
              <a:path w="91501" h="4990" extrusionOk="0">
                <a:moveTo>
                  <a:pt x="1" y="1"/>
                </a:moveTo>
                <a:lnTo>
                  <a:pt x="1" y="4990"/>
                </a:lnTo>
                <a:lnTo>
                  <a:pt x="91501" y="4990"/>
                </a:lnTo>
                <a:lnTo>
                  <a:pt x="9150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2" name="Google Shape;3962;p52"/>
          <p:cNvSpPr/>
          <p:nvPr/>
        </p:nvSpPr>
        <p:spPr>
          <a:xfrm>
            <a:off x="7314238" y="3612871"/>
            <a:ext cx="648285" cy="98827"/>
          </a:xfrm>
          <a:custGeom>
            <a:avLst/>
            <a:gdLst/>
            <a:ahLst/>
            <a:cxnLst/>
            <a:rect l="l" t="t" r="r" b="b"/>
            <a:pathLst>
              <a:path w="91501" h="4990" extrusionOk="0">
                <a:moveTo>
                  <a:pt x="1" y="1"/>
                </a:moveTo>
                <a:lnTo>
                  <a:pt x="1" y="4990"/>
                </a:lnTo>
                <a:lnTo>
                  <a:pt x="91501" y="4990"/>
                </a:lnTo>
                <a:lnTo>
                  <a:pt x="9150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63" name="Google Shape;3963;p52"/>
          <p:cNvCxnSpPr>
            <a:cxnSpLocks/>
          </p:cNvCxnSpPr>
          <p:nvPr/>
        </p:nvCxnSpPr>
        <p:spPr>
          <a:xfrm>
            <a:off x="1207720" y="1986575"/>
            <a:ext cx="4975559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964" name="Google Shape;3964;p52"/>
          <p:cNvGrpSpPr/>
          <p:nvPr/>
        </p:nvGrpSpPr>
        <p:grpSpPr>
          <a:xfrm rot="5400000">
            <a:off x="1558953" y="2456482"/>
            <a:ext cx="228248" cy="668687"/>
            <a:chOff x="6535363" y="3760362"/>
            <a:chExt cx="228248" cy="668687"/>
          </a:xfrm>
        </p:grpSpPr>
        <p:sp>
          <p:nvSpPr>
            <p:cNvPr id="3965" name="Google Shape;3965;p52"/>
            <p:cNvSpPr/>
            <p:nvPr/>
          </p:nvSpPr>
          <p:spPr>
            <a:xfrm>
              <a:off x="6703570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3" y="1801"/>
                    <a:pt x="924" y="1801"/>
                    <a:pt x="946" y="1801"/>
                  </a:cubicBezTo>
                  <a:cubicBezTo>
                    <a:pt x="1428" y="1801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1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6" name="Google Shape;3966;p52"/>
            <p:cNvSpPr/>
            <p:nvPr/>
          </p:nvSpPr>
          <p:spPr>
            <a:xfrm>
              <a:off x="6703570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2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52"/>
            <p:cNvSpPr/>
            <p:nvPr/>
          </p:nvSpPr>
          <p:spPr>
            <a:xfrm>
              <a:off x="6703570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3" y="1801"/>
                    <a:pt x="924" y="1802"/>
                    <a:pt x="946" y="1802"/>
                  </a:cubicBezTo>
                  <a:cubicBezTo>
                    <a:pt x="1428" y="1802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2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52"/>
            <p:cNvSpPr/>
            <p:nvPr/>
          </p:nvSpPr>
          <p:spPr>
            <a:xfrm>
              <a:off x="6703570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3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52"/>
            <p:cNvSpPr/>
            <p:nvPr/>
          </p:nvSpPr>
          <p:spPr>
            <a:xfrm>
              <a:off x="6535363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2" y="1801"/>
                    <a:pt x="923" y="1801"/>
                    <a:pt x="943" y="1801"/>
                  </a:cubicBezTo>
                  <a:cubicBezTo>
                    <a:pt x="1406" y="1801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1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52"/>
            <p:cNvSpPr/>
            <p:nvPr/>
          </p:nvSpPr>
          <p:spPr>
            <a:xfrm>
              <a:off x="6535363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1" name="Google Shape;3971;p52"/>
            <p:cNvSpPr/>
            <p:nvPr/>
          </p:nvSpPr>
          <p:spPr>
            <a:xfrm>
              <a:off x="6535363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2" y="1801"/>
                    <a:pt x="923" y="1802"/>
                    <a:pt x="943" y="1802"/>
                  </a:cubicBezTo>
                  <a:cubicBezTo>
                    <a:pt x="1406" y="1802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2" name="Google Shape;3972;p52"/>
            <p:cNvSpPr/>
            <p:nvPr/>
          </p:nvSpPr>
          <p:spPr>
            <a:xfrm>
              <a:off x="6535363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73" name="Google Shape;3973;p52"/>
          <p:cNvGrpSpPr/>
          <p:nvPr/>
        </p:nvGrpSpPr>
        <p:grpSpPr>
          <a:xfrm rot="5400000">
            <a:off x="3421153" y="2456482"/>
            <a:ext cx="228248" cy="668687"/>
            <a:chOff x="6535363" y="3760362"/>
            <a:chExt cx="228248" cy="668687"/>
          </a:xfrm>
        </p:grpSpPr>
        <p:sp>
          <p:nvSpPr>
            <p:cNvPr id="3974" name="Google Shape;3974;p52"/>
            <p:cNvSpPr/>
            <p:nvPr/>
          </p:nvSpPr>
          <p:spPr>
            <a:xfrm>
              <a:off x="6703570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3" y="1801"/>
                    <a:pt x="924" y="1801"/>
                    <a:pt x="946" y="1801"/>
                  </a:cubicBezTo>
                  <a:cubicBezTo>
                    <a:pt x="1428" y="1801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1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52"/>
            <p:cNvSpPr/>
            <p:nvPr/>
          </p:nvSpPr>
          <p:spPr>
            <a:xfrm>
              <a:off x="6703570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2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52"/>
            <p:cNvSpPr/>
            <p:nvPr/>
          </p:nvSpPr>
          <p:spPr>
            <a:xfrm>
              <a:off x="6703570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3" y="1801"/>
                    <a:pt x="924" y="1802"/>
                    <a:pt x="946" y="1802"/>
                  </a:cubicBezTo>
                  <a:cubicBezTo>
                    <a:pt x="1428" y="1802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2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52"/>
            <p:cNvSpPr/>
            <p:nvPr/>
          </p:nvSpPr>
          <p:spPr>
            <a:xfrm>
              <a:off x="6703570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3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52"/>
            <p:cNvSpPr/>
            <p:nvPr/>
          </p:nvSpPr>
          <p:spPr>
            <a:xfrm>
              <a:off x="6535363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2" y="1801"/>
                    <a:pt x="923" y="1801"/>
                    <a:pt x="943" y="1801"/>
                  </a:cubicBezTo>
                  <a:cubicBezTo>
                    <a:pt x="1406" y="1801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1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52"/>
            <p:cNvSpPr/>
            <p:nvPr/>
          </p:nvSpPr>
          <p:spPr>
            <a:xfrm>
              <a:off x="6535363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52"/>
            <p:cNvSpPr/>
            <p:nvPr/>
          </p:nvSpPr>
          <p:spPr>
            <a:xfrm>
              <a:off x="6535363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2" y="1801"/>
                    <a:pt x="923" y="1802"/>
                    <a:pt x="943" y="1802"/>
                  </a:cubicBezTo>
                  <a:cubicBezTo>
                    <a:pt x="1406" y="1802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52"/>
            <p:cNvSpPr/>
            <p:nvPr/>
          </p:nvSpPr>
          <p:spPr>
            <a:xfrm>
              <a:off x="6535363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82" name="Google Shape;3982;p52"/>
          <p:cNvGrpSpPr/>
          <p:nvPr/>
        </p:nvGrpSpPr>
        <p:grpSpPr>
          <a:xfrm rot="5400000">
            <a:off x="5205765" y="2456482"/>
            <a:ext cx="228248" cy="668687"/>
            <a:chOff x="6535363" y="3760362"/>
            <a:chExt cx="228248" cy="668687"/>
          </a:xfrm>
        </p:grpSpPr>
        <p:sp>
          <p:nvSpPr>
            <p:cNvPr id="3983" name="Google Shape;3983;p52"/>
            <p:cNvSpPr/>
            <p:nvPr/>
          </p:nvSpPr>
          <p:spPr>
            <a:xfrm>
              <a:off x="6703570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3" y="1801"/>
                    <a:pt x="924" y="1801"/>
                    <a:pt x="946" y="1801"/>
                  </a:cubicBezTo>
                  <a:cubicBezTo>
                    <a:pt x="1428" y="1801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1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52"/>
            <p:cNvSpPr/>
            <p:nvPr/>
          </p:nvSpPr>
          <p:spPr>
            <a:xfrm>
              <a:off x="6703570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2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52"/>
            <p:cNvSpPr/>
            <p:nvPr/>
          </p:nvSpPr>
          <p:spPr>
            <a:xfrm>
              <a:off x="6703570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3" y="1801"/>
                    <a:pt x="924" y="1802"/>
                    <a:pt x="946" y="1802"/>
                  </a:cubicBezTo>
                  <a:cubicBezTo>
                    <a:pt x="1428" y="1802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2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52"/>
            <p:cNvSpPr/>
            <p:nvPr/>
          </p:nvSpPr>
          <p:spPr>
            <a:xfrm>
              <a:off x="6703570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3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52"/>
            <p:cNvSpPr/>
            <p:nvPr/>
          </p:nvSpPr>
          <p:spPr>
            <a:xfrm>
              <a:off x="6535363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2" y="1801"/>
                    <a:pt x="923" y="1801"/>
                    <a:pt x="943" y="1801"/>
                  </a:cubicBezTo>
                  <a:cubicBezTo>
                    <a:pt x="1406" y="1801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1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52"/>
            <p:cNvSpPr/>
            <p:nvPr/>
          </p:nvSpPr>
          <p:spPr>
            <a:xfrm>
              <a:off x="6535363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52"/>
            <p:cNvSpPr/>
            <p:nvPr/>
          </p:nvSpPr>
          <p:spPr>
            <a:xfrm>
              <a:off x="6535363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2" y="1801"/>
                    <a:pt x="923" y="1802"/>
                    <a:pt x="943" y="1802"/>
                  </a:cubicBezTo>
                  <a:cubicBezTo>
                    <a:pt x="1406" y="1802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52"/>
            <p:cNvSpPr/>
            <p:nvPr/>
          </p:nvSpPr>
          <p:spPr>
            <a:xfrm>
              <a:off x="6535363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91" name="Google Shape;3991;p52"/>
          <p:cNvGrpSpPr/>
          <p:nvPr/>
        </p:nvGrpSpPr>
        <p:grpSpPr>
          <a:xfrm rot="5400000">
            <a:off x="7043983" y="2794320"/>
            <a:ext cx="228248" cy="668687"/>
            <a:chOff x="6535363" y="3760362"/>
            <a:chExt cx="228248" cy="668687"/>
          </a:xfrm>
        </p:grpSpPr>
        <p:sp>
          <p:nvSpPr>
            <p:cNvPr id="3992" name="Google Shape;3992;p52"/>
            <p:cNvSpPr/>
            <p:nvPr/>
          </p:nvSpPr>
          <p:spPr>
            <a:xfrm>
              <a:off x="6703570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3" y="1801"/>
                    <a:pt x="924" y="1801"/>
                    <a:pt x="946" y="1801"/>
                  </a:cubicBezTo>
                  <a:cubicBezTo>
                    <a:pt x="1428" y="1801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1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52"/>
            <p:cNvSpPr/>
            <p:nvPr/>
          </p:nvSpPr>
          <p:spPr>
            <a:xfrm>
              <a:off x="6703570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2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52"/>
            <p:cNvSpPr/>
            <p:nvPr/>
          </p:nvSpPr>
          <p:spPr>
            <a:xfrm>
              <a:off x="6703570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3" y="1801"/>
                    <a:pt x="924" y="1802"/>
                    <a:pt x="946" y="1802"/>
                  </a:cubicBezTo>
                  <a:cubicBezTo>
                    <a:pt x="1428" y="1802"/>
                    <a:pt x="1811" y="1421"/>
                    <a:pt x="1834" y="954"/>
                  </a:cubicBezTo>
                  <a:cubicBezTo>
                    <a:pt x="1869" y="466"/>
                    <a:pt x="1488" y="37"/>
                    <a:pt x="988" y="2"/>
                  </a:cubicBezTo>
                  <a:cubicBezTo>
                    <a:pt x="973" y="1"/>
                    <a:pt x="958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52"/>
            <p:cNvSpPr/>
            <p:nvPr/>
          </p:nvSpPr>
          <p:spPr>
            <a:xfrm>
              <a:off x="6703570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2" y="1801"/>
                    <a:pt x="927" y="1801"/>
                  </a:cubicBezTo>
                  <a:cubicBezTo>
                    <a:pt x="1418" y="1801"/>
                    <a:pt x="1811" y="1429"/>
                    <a:pt x="1834" y="955"/>
                  </a:cubicBezTo>
                  <a:cubicBezTo>
                    <a:pt x="1869" y="455"/>
                    <a:pt x="1488" y="26"/>
                    <a:pt x="988" y="3"/>
                  </a:cubicBezTo>
                  <a:cubicBezTo>
                    <a:pt x="966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52"/>
            <p:cNvSpPr/>
            <p:nvPr/>
          </p:nvSpPr>
          <p:spPr>
            <a:xfrm>
              <a:off x="6535363" y="3760362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5"/>
                    <a:pt x="881" y="1799"/>
                  </a:cubicBezTo>
                  <a:cubicBezTo>
                    <a:pt x="902" y="1801"/>
                    <a:pt x="923" y="1801"/>
                    <a:pt x="943" y="1801"/>
                  </a:cubicBezTo>
                  <a:cubicBezTo>
                    <a:pt x="1406" y="1801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1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52"/>
            <p:cNvSpPr/>
            <p:nvPr/>
          </p:nvSpPr>
          <p:spPr>
            <a:xfrm>
              <a:off x="6535363" y="3964079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2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52"/>
            <p:cNvSpPr/>
            <p:nvPr/>
          </p:nvSpPr>
          <p:spPr>
            <a:xfrm>
              <a:off x="6535363" y="4167474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44" y="0"/>
                  </a:moveTo>
                  <a:cubicBezTo>
                    <a:pt x="474" y="0"/>
                    <a:pt x="59" y="362"/>
                    <a:pt x="36" y="847"/>
                  </a:cubicBezTo>
                  <a:cubicBezTo>
                    <a:pt x="0" y="1347"/>
                    <a:pt x="381" y="1776"/>
                    <a:pt x="881" y="1799"/>
                  </a:cubicBezTo>
                  <a:cubicBezTo>
                    <a:pt x="902" y="1801"/>
                    <a:pt x="923" y="1802"/>
                    <a:pt x="943" y="1802"/>
                  </a:cubicBezTo>
                  <a:cubicBezTo>
                    <a:pt x="1406" y="1802"/>
                    <a:pt x="1811" y="1421"/>
                    <a:pt x="1834" y="954"/>
                  </a:cubicBezTo>
                  <a:cubicBezTo>
                    <a:pt x="1870" y="466"/>
                    <a:pt x="1489" y="37"/>
                    <a:pt x="989" y="2"/>
                  </a:cubicBezTo>
                  <a:cubicBezTo>
                    <a:pt x="974" y="1"/>
                    <a:pt x="959" y="0"/>
                    <a:pt x="9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52"/>
            <p:cNvSpPr/>
            <p:nvPr/>
          </p:nvSpPr>
          <p:spPr>
            <a:xfrm>
              <a:off x="6535363" y="4371191"/>
              <a:ext cx="60041" cy="57858"/>
            </a:xfrm>
            <a:custGeom>
              <a:avLst/>
              <a:gdLst/>
              <a:ahLst/>
              <a:cxnLst/>
              <a:rect l="l" t="t" r="r" b="b"/>
              <a:pathLst>
                <a:path w="1870" h="1802" extrusionOk="0">
                  <a:moveTo>
                    <a:pt x="923" y="0"/>
                  </a:moveTo>
                  <a:cubicBezTo>
                    <a:pt x="462" y="0"/>
                    <a:pt x="59" y="359"/>
                    <a:pt x="36" y="848"/>
                  </a:cubicBezTo>
                  <a:cubicBezTo>
                    <a:pt x="0" y="1336"/>
                    <a:pt x="381" y="1765"/>
                    <a:pt x="881" y="1800"/>
                  </a:cubicBezTo>
                  <a:cubicBezTo>
                    <a:pt x="896" y="1801"/>
                    <a:pt x="910" y="1801"/>
                    <a:pt x="925" y="1801"/>
                  </a:cubicBezTo>
                  <a:cubicBezTo>
                    <a:pt x="1395" y="1801"/>
                    <a:pt x="1811" y="1429"/>
                    <a:pt x="1834" y="955"/>
                  </a:cubicBezTo>
                  <a:cubicBezTo>
                    <a:pt x="1870" y="455"/>
                    <a:pt x="1489" y="26"/>
                    <a:pt x="989" y="3"/>
                  </a:cubicBezTo>
                  <a:cubicBezTo>
                    <a:pt x="967" y="1"/>
                    <a:pt x="945" y="0"/>
                    <a:pt x="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" name="Google Shape;3931;p52">
            <a:extLst>
              <a:ext uri="{FF2B5EF4-FFF2-40B4-BE49-F238E27FC236}">
                <a16:creationId xmlns:a16="http://schemas.microsoft.com/office/drawing/2014/main" id="{073648EE-77B3-4C7A-8AE2-15E787A9A8CC}"/>
              </a:ext>
            </a:extLst>
          </p:cNvPr>
          <p:cNvSpPr txBox="1"/>
          <p:nvPr/>
        </p:nvSpPr>
        <p:spPr>
          <a:xfrm>
            <a:off x="3005790" y="1935102"/>
            <a:ext cx="13536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spcAft>
                <a:spcPts val="1600"/>
              </a:spcAft>
            </a:pPr>
            <a:r>
              <a:rPr lang="th-TH" sz="1800" b="1" dirty="0">
                <a:solidFill>
                  <a:schemeClr val="dk2"/>
                </a:solidFill>
                <a:latin typeface="Didact Gothic"/>
                <a:ea typeface="Didact Gothic"/>
                <a:cs typeface="Browallia New" panose="020B0604020202020204" pitchFamily="34" charset="-34"/>
                <a:sym typeface="Didact Gothic"/>
              </a:rPr>
              <a:t>จัดทำเอกสารในระบบ 3 มิติ</a:t>
            </a:r>
          </a:p>
        </p:txBody>
      </p:sp>
      <p:sp>
        <p:nvSpPr>
          <p:cNvPr id="81" name="Google Shape;4684;p75">
            <a:extLst>
              <a:ext uri="{FF2B5EF4-FFF2-40B4-BE49-F238E27FC236}">
                <a16:creationId xmlns:a16="http://schemas.microsoft.com/office/drawing/2014/main" id="{CE0670E3-6509-4F1C-8F0D-296D9E23033C}"/>
              </a:ext>
            </a:extLst>
          </p:cNvPr>
          <p:cNvSpPr/>
          <p:nvPr/>
        </p:nvSpPr>
        <p:spPr>
          <a:xfrm rot="5400000">
            <a:off x="4297924" y="2449418"/>
            <a:ext cx="589957" cy="194718"/>
          </a:xfrm>
          <a:custGeom>
            <a:avLst/>
            <a:gdLst/>
            <a:ahLst/>
            <a:cxnLst/>
            <a:rect l="l" t="t" r="r" b="b"/>
            <a:pathLst>
              <a:path w="3045" h="1544" extrusionOk="0">
                <a:moveTo>
                  <a:pt x="1645" y="0"/>
                </a:moveTo>
                <a:lnTo>
                  <a:pt x="2143" y="505"/>
                </a:lnTo>
                <a:lnTo>
                  <a:pt x="0" y="505"/>
                </a:lnTo>
                <a:lnTo>
                  <a:pt x="0" y="1046"/>
                </a:lnTo>
                <a:lnTo>
                  <a:pt x="2143" y="1046"/>
                </a:lnTo>
                <a:lnTo>
                  <a:pt x="1645" y="1544"/>
                </a:lnTo>
                <a:lnTo>
                  <a:pt x="2272" y="1544"/>
                </a:lnTo>
                <a:lnTo>
                  <a:pt x="3044" y="772"/>
                </a:lnTo>
                <a:lnTo>
                  <a:pt x="2272" y="0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3937;p52">
            <a:extLst>
              <a:ext uri="{FF2B5EF4-FFF2-40B4-BE49-F238E27FC236}">
                <a16:creationId xmlns:a16="http://schemas.microsoft.com/office/drawing/2014/main" id="{D439ADC6-5733-48A4-BFE8-E7358A45D99B}"/>
              </a:ext>
            </a:extLst>
          </p:cNvPr>
          <p:cNvSpPr txBox="1"/>
          <p:nvPr/>
        </p:nvSpPr>
        <p:spPr>
          <a:xfrm>
            <a:off x="5544153" y="3819975"/>
            <a:ext cx="13536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th-TH" sz="1800" b="1" dirty="0">
                <a:solidFill>
                  <a:schemeClr val="dk2"/>
                </a:solidFill>
                <a:latin typeface="Didact Gothic"/>
                <a:ea typeface="Didact Gothic"/>
                <a:cs typeface="Browallia New" panose="020B0604020202020204" pitchFamily="34" charset="-34"/>
                <a:sym typeface="Didact Gothic"/>
              </a:rPr>
              <a:t>เสนอเซ็น</a:t>
            </a:r>
            <a:endParaRPr sz="1800" b="1" dirty="0">
              <a:solidFill>
                <a:schemeClr val="dk2"/>
              </a:solidFill>
              <a:latin typeface="Didact Gothic"/>
              <a:ea typeface="Didact Gothic"/>
              <a:cs typeface="Browallia New" panose="020B0604020202020204" pitchFamily="34" charset="-34"/>
              <a:sym typeface="Didact Gothic"/>
            </a:endParaRPr>
          </a:p>
        </p:txBody>
      </p:sp>
      <p:sp>
        <p:nvSpPr>
          <p:cNvPr id="85" name="Google Shape;3962;p52">
            <a:extLst>
              <a:ext uri="{FF2B5EF4-FFF2-40B4-BE49-F238E27FC236}">
                <a16:creationId xmlns:a16="http://schemas.microsoft.com/office/drawing/2014/main" id="{4996445E-9F59-4E90-9E37-23C6B0D9C371}"/>
              </a:ext>
            </a:extLst>
          </p:cNvPr>
          <p:cNvSpPr/>
          <p:nvPr/>
        </p:nvSpPr>
        <p:spPr>
          <a:xfrm>
            <a:off x="5845263" y="3596082"/>
            <a:ext cx="648285" cy="98827"/>
          </a:xfrm>
          <a:custGeom>
            <a:avLst/>
            <a:gdLst/>
            <a:ahLst/>
            <a:cxnLst/>
            <a:rect l="l" t="t" r="r" b="b"/>
            <a:pathLst>
              <a:path w="91501" h="4990" extrusionOk="0">
                <a:moveTo>
                  <a:pt x="1" y="1"/>
                </a:moveTo>
                <a:lnTo>
                  <a:pt x="1" y="4990"/>
                </a:lnTo>
                <a:lnTo>
                  <a:pt x="91501" y="4990"/>
                </a:lnTo>
                <a:lnTo>
                  <a:pt x="9150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" name="Google Shape;2809;p44">
            <a:extLst>
              <a:ext uri="{FF2B5EF4-FFF2-40B4-BE49-F238E27FC236}">
                <a16:creationId xmlns:a16="http://schemas.microsoft.com/office/drawing/2014/main" id="{B804BE8C-A4E1-437F-8625-2C1F42E83921}"/>
              </a:ext>
            </a:extLst>
          </p:cNvPr>
          <p:cNvGrpSpPr/>
          <p:nvPr/>
        </p:nvGrpSpPr>
        <p:grpSpPr>
          <a:xfrm>
            <a:off x="5967262" y="3053459"/>
            <a:ext cx="449175" cy="444410"/>
            <a:chOff x="946175" y="3619500"/>
            <a:chExt cx="296975" cy="293825"/>
          </a:xfrm>
        </p:grpSpPr>
        <p:sp>
          <p:nvSpPr>
            <p:cNvPr id="87" name="Google Shape;2810;p44">
              <a:extLst>
                <a:ext uri="{FF2B5EF4-FFF2-40B4-BE49-F238E27FC236}">
                  <a16:creationId xmlns:a16="http://schemas.microsoft.com/office/drawing/2014/main" id="{65A1B521-B1FB-4586-A0E7-6916C2A1D0D5}"/>
                </a:ext>
              </a:extLst>
            </p:cNvPr>
            <p:cNvSpPr/>
            <p:nvPr/>
          </p:nvSpPr>
          <p:spPr>
            <a:xfrm>
              <a:off x="963525" y="3619500"/>
              <a:ext cx="207950" cy="293825"/>
            </a:xfrm>
            <a:custGeom>
              <a:avLst/>
              <a:gdLst/>
              <a:ahLst/>
              <a:cxnLst/>
              <a:rect l="l" t="t" r="r" b="b"/>
              <a:pathLst>
                <a:path w="8318" h="11753" extrusionOk="0">
                  <a:moveTo>
                    <a:pt x="3828" y="2742"/>
                  </a:moveTo>
                  <a:cubicBezTo>
                    <a:pt x="3915" y="2742"/>
                    <a:pt x="4001" y="2773"/>
                    <a:pt x="4064" y="2836"/>
                  </a:cubicBezTo>
                  <a:cubicBezTo>
                    <a:pt x="4253" y="2994"/>
                    <a:pt x="4253" y="3183"/>
                    <a:pt x="4096" y="3340"/>
                  </a:cubicBezTo>
                  <a:lnTo>
                    <a:pt x="2678" y="4695"/>
                  </a:lnTo>
                  <a:cubicBezTo>
                    <a:pt x="2615" y="4790"/>
                    <a:pt x="2520" y="4821"/>
                    <a:pt x="2457" y="4821"/>
                  </a:cubicBezTo>
                  <a:cubicBezTo>
                    <a:pt x="2363" y="4821"/>
                    <a:pt x="2268" y="4790"/>
                    <a:pt x="2205" y="4695"/>
                  </a:cubicBezTo>
                  <a:lnTo>
                    <a:pt x="1512" y="4002"/>
                  </a:lnTo>
                  <a:cubicBezTo>
                    <a:pt x="1386" y="3876"/>
                    <a:pt x="1386" y="3655"/>
                    <a:pt x="1512" y="3529"/>
                  </a:cubicBezTo>
                  <a:cubicBezTo>
                    <a:pt x="1575" y="3466"/>
                    <a:pt x="1662" y="3435"/>
                    <a:pt x="1749" y="3435"/>
                  </a:cubicBezTo>
                  <a:cubicBezTo>
                    <a:pt x="1835" y="3435"/>
                    <a:pt x="1922" y="3466"/>
                    <a:pt x="1985" y="3529"/>
                  </a:cubicBezTo>
                  <a:lnTo>
                    <a:pt x="2426" y="3971"/>
                  </a:lnTo>
                  <a:lnTo>
                    <a:pt x="3592" y="2836"/>
                  </a:lnTo>
                  <a:cubicBezTo>
                    <a:pt x="3655" y="2773"/>
                    <a:pt x="3741" y="2742"/>
                    <a:pt x="3828" y="2742"/>
                  </a:cubicBezTo>
                  <a:close/>
                  <a:moveTo>
                    <a:pt x="3828" y="4790"/>
                  </a:moveTo>
                  <a:cubicBezTo>
                    <a:pt x="3915" y="4790"/>
                    <a:pt x="4001" y="4821"/>
                    <a:pt x="4064" y="4884"/>
                  </a:cubicBezTo>
                  <a:cubicBezTo>
                    <a:pt x="4253" y="5042"/>
                    <a:pt x="4253" y="5262"/>
                    <a:pt x="4096" y="5388"/>
                  </a:cubicBezTo>
                  <a:lnTo>
                    <a:pt x="2678" y="6774"/>
                  </a:lnTo>
                  <a:cubicBezTo>
                    <a:pt x="2615" y="6837"/>
                    <a:pt x="2520" y="6869"/>
                    <a:pt x="2457" y="6869"/>
                  </a:cubicBezTo>
                  <a:cubicBezTo>
                    <a:pt x="2363" y="6869"/>
                    <a:pt x="2268" y="6837"/>
                    <a:pt x="2205" y="6774"/>
                  </a:cubicBezTo>
                  <a:lnTo>
                    <a:pt x="1512" y="6050"/>
                  </a:lnTo>
                  <a:cubicBezTo>
                    <a:pt x="1386" y="5924"/>
                    <a:pt x="1386" y="5703"/>
                    <a:pt x="1512" y="5577"/>
                  </a:cubicBezTo>
                  <a:cubicBezTo>
                    <a:pt x="1575" y="5514"/>
                    <a:pt x="1662" y="5483"/>
                    <a:pt x="1749" y="5483"/>
                  </a:cubicBezTo>
                  <a:cubicBezTo>
                    <a:pt x="1835" y="5483"/>
                    <a:pt x="1922" y="5514"/>
                    <a:pt x="1985" y="5577"/>
                  </a:cubicBezTo>
                  <a:lnTo>
                    <a:pt x="2426" y="6018"/>
                  </a:lnTo>
                  <a:lnTo>
                    <a:pt x="3592" y="4884"/>
                  </a:lnTo>
                  <a:cubicBezTo>
                    <a:pt x="3655" y="4821"/>
                    <a:pt x="3741" y="4790"/>
                    <a:pt x="3828" y="4790"/>
                  </a:cubicBezTo>
                  <a:close/>
                  <a:moveTo>
                    <a:pt x="3828" y="6869"/>
                  </a:moveTo>
                  <a:cubicBezTo>
                    <a:pt x="3915" y="6869"/>
                    <a:pt x="4001" y="6900"/>
                    <a:pt x="4064" y="6963"/>
                  </a:cubicBezTo>
                  <a:cubicBezTo>
                    <a:pt x="4253" y="7121"/>
                    <a:pt x="4253" y="7342"/>
                    <a:pt x="4096" y="7468"/>
                  </a:cubicBezTo>
                  <a:lnTo>
                    <a:pt x="2678" y="8854"/>
                  </a:lnTo>
                  <a:cubicBezTo>
                    <a:pt x="2615" y="8917"/>
                    <a:pt x="2520" y="8980"/>
                    <a:pt x="2457" y="8980"/>
                  </a:cubicBezTo>
                  <a:cubicBezTo>
                    <a:pt x="2363" y="8980"/>
                    <a:pt x="2268" y="8917"/>
                    <a:pt x="2205" y="8854"/>
                  </a:cubicBezTo>
                  <a:lnTo>
                    <a:pt x="1512" y="8129"/>
                  </a:lnTo>
                  <a:cubicBezTo>
                    <a:pt x="1386" y="8003"/>
                    <a:pt x="1386" y="7783"/>
                    <a:pt x="1512" y="7657"/>
                  </a:cubicBezTo>
                  <a:cubicBezTo>
                    <a:pt x="1575" y="7594"/>
                    <a:pt x="1662" y="7562"/>
                    <a:pt x="1749" y="7562"/>
                  </a:cubicBezTo>
                  <a:cubicBezTo>
                    <a:pt x="1835" y="7562"/>
                    <a:pt x="1922" y="7594"/>
                    <a:pt x="1985" y="7657"/>
                  </a:cubicBezTo>
                  <a:lnTo>
                    <a:pt x="2426" y="8098"/>
                  </a:lnTo>
                  <a:lnTo>
                    <a:pt x="3592" y="6963"/>
                  </a:lnTo>
                  <a:cubicBezTo>
                    <a:pt x="3655" y="6900"/>
                    <a:pt x="3741" y="6869"/>
                    <a:pt x="3828" y="6869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9673"/>
                  </a:lnTo>
                  <a:lnTo>
                    <a:pt x="6301" y="9673"/>
                  </a:lnTo>
                  <a:lnTo>
                    <a:pt x="6301" y="10397"/>
                  </a:lnTo>
                  <a:lnTo>
                    <a:pt x="6301" y="10744"/>
                  </a:lnTo>
                  <a:lnTo>
                    <a:pt x="6270" y="10744"/>
                  </a:lnTo>
                  <a:cubicBezTo>
                    <a:pt x="6270" y="11343"/>
                    <a:pt x="6742" y="11752"/>
                    <a:pt x="7278" y="11752"/>
                  </a:cubicBezTo>
                  <a:cubicBezTo>
                    <a:pt x="7876" y="11752"/>
                    <a:pt x="8317" y="11280"/>
                    <a:pt x="8317" y="10744"/>
                  </a:cubicBezTo>
                  <a:lnTo>
                    <a:pt x="8317" y="7972"/>
                  </a:lnTo>
                  <a:lnTo>
                    <a:pt x="7498" y="8822"/>
                  </a:lnTo>
                  <a:lnTo>
                    <a:pt x="5608" y="9547"/>
                  </a:lnTo>
                  <a:cubicBezTo>
                    <a:pt x="5497" y="9576"/>
                    <a:pt x="5390" y="9590"/>
                    <a:pt x="5288" y="9590"/>
                  </a:cubicBezTo>
                  <a:cubicBezTo>
                    <a:pt x="4954" y="9590"/>
                    <a:pt x="4674" y="9441"/>
                    <a:pt x="4505" y="9200"/>
                  </a:cubicBezTo>
                  <a:cubicBezTo>
                    <a:pt x="4316" y="8980"/>
                    <a:pt x="4222" y="8665"/>
                    <a:pt x="4316" y="8255"/>
                  </a:cubicBezTo>
                  <a:lnTo>
                    <a:pt x="5041" y="6365"/>
                  </a:lnTo>
                  <a:lnTo>
                    <a:pt x="8317" y="3088"/>
                  </a:lnTo>
                  <a:lnTo>
                    <a:pt x="8317" y="2773"/>
                  </a:lnTo>
                  <a:lnTo>
                    <a:pt x="5891" y="2773"/>
                  </a:lnTo>
                  <a:cubicBezTo>
                    <a:pt x="5671" y="2773"/>
                    <a:pt x="5513" y="2616"/>
                    <a:pt x="5513" y="2427"/>
                  </a:cubicBezTo>
                  <a:lnTo>
                    <a:pt x="55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11;p44">
              <a:extLst>
                <a:ext uri="{FF2B5EF4-FFF2-40B4-BE49-F238E27FC236}">
                  <a16:creationId xmlns:a16="http://schemas.microsoft.com/office/drawing/2014/main" id="{512F9E6A-9B58-414C-A60A-DAF3C25409BC}"/>
                </a:ext>
              </a:extLst>
            </p:cNvPr>
            <p:cNvSpPr/>
            <p:nvPr/>
          </p:nvSpPr>
          <p:spPr>
            <a:xfrm>
              <a:off x="1185625" y="3688025"/>
              <a:ext cx="57525" cy="55950"/>
            </a:xfrm>
            <a:custGeom>
              <a:avLst/>
              <a:gdLst/>
              <a:ahLst/>
              <a:cxnLst/>
              <a:rect l="l" t="t" r="r" b="b"/>
              <a:pathLst>
                <a:path w="2301" h="2238" extrusionOk="0">
                  <a:moveTo>
                    <a:pt x="1072" y="1"/>
                  </a:moveTo>
                  <a:cubicBezTo>
                    <a:pt x="890" y="1"/>
                    <a:pt x="709" y="64"/>
                    <a:pt x="568" y="190"/>
                  </a:cubicBezTo>
                  <a:lnTo>
                    <a:pt x="0" y="788"/>
                  </a:lnTo>
                  <a:lnTo>
                    <a:pt x="1450" y="2238"/>
                  </a:lnTo>
                  <a:lnTo>
                    <a:pt x="2048" y="1639"/>
                  </a:lnTo>
                  <a:cubicBezTo>
                    <a:pt x="2300" y="1387"/>
                    <a:pt x="2300" y="946"/>
                    <a:pt x="2048" y="662"/>
                  </a:cubicBezTo>
                  <a:lnTo>
                    <a:pt x="1576" y="190"/>
                  </a:lnTo>
                  <a:cubicBezTo>
                    <a:pt x="1434" y="64"/>
                    <a:pt x="1253" y="1"/>
                    <a:pt x="10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812;p44">
              <a:extLst>
                <a:ext uri="{FF2B5EF4-FFF2-40B4-BE49-F238E27FC236}">
                  <a16:creationId xmlns:a16="http://schemas.microsoft.com/office/drawing/2014/main" id="{2D49C916-EC1A-44C9-BD1D-0AE613B20943}"/>
                </a:ext>
              </a:extLst>
            </p:cNvPr>
            <p:cNvSpPr/>
            <p:nvPr/>
          </p:nvSpPr>
          <p:spPr>
            <a:xfrm>
              <a:off x="1088075" y="3795925"/>
              <a:ext cx="46375" cy="45025"/>
            </a:xfrm>
            <a:custGeom>
              <a:avLst/>
              <a:gdLst/>
              <a:ahLst/>
              <a:cxnLst/>
              <a:rect l="l" t="t" r="r" b="b"/>
              <a:pathLst>
                <a:path w="1855" h="1801" extrusionOk="0">
                  <a:moveTo>
                    <a:pt x="594" y="1"/>
                  </a:moveTo>
                  <a:lnTo>
                    <a:pt x="59" y="1387"/>
                  </a:lnTo>
                  <a:cubicBezTo>
                    <a:pt x="0" y="1621"/>
                    <a:pt x="186" y="1800"/>
                    <a:pt x="414" y="1800"/>
                  </a:cubicBezTo>
                  <a:cubicBezTo>
                    <a:pt x="432" y="1800"/>
                    <a:pt x="450" y="1799"/>
                    <a:pt x="468" y="1797"/>
                  </a:cubicBezTo>
                  <a:lnTo>
                    <a:pt x="1855" y="1261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813;p44">
              <a:extLst>
                <a:ext uri="{FF2B5EF4-FFF2-40B4-BE49-F238E27FC236}">
                  <a16:creationId xmlns:a16="http://schemas.microsoft.com/office/drawing/2014/main" id="{FFD9C080-65F5-4F53-AEFA-13AC30A64E99}"/>
                </a:ext>
              </a:extLst>
            </p:cNvPr>
            <p:cNvSpPr/>
            <p:nvPr/>
          </p:nvSpPr>
          <p:spPr>
            <a:xfrm>
              <a:off x="1112375" y="3720325"/>
              <a:ext cx="97700" cy="97700"/>
            </a:xfrm>
            <a:custGeom>
              <a:avLst/>
              <a:gdLst/>
              <a:ahLst/>
              <a:cxnLst/>
              <a:rect l="l" t="t" r="r" b="b"/>
              <a:pathLst>
                <a:path w="3908" h="3908" extrusionOk="0">
                  <a:moveTo>
                    <a:pt x="2426" y="1"/>
                  </a:moveTo>
                  <a:lnTo>
                    <a:pt x="1" y="2458"/>
                  </a:lnTo>
                  <a:lnTo>
                    <a:pt x="1450" y="3907"/>
                  </a:lnTo>
                  <a:lnTo>
                    <a:pt x="3907" y="1481"/>
                  </a:lnTo>
                  <a:lnTo>
                    <a:pt x="24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814;p44">
              <a:extLst>
                <a:ext uri="{FF2B5EF4-FFF2-40B4-BE49-F238E27FC236}">
                  <a16:creationId xmlns:a16="http://schemas.microsoft.com/office/drawing/2014/main" id="{01969306-ECC0-437F-A032-AF1E239FB127}"/>
                </a:ext>
              </a:extLst>
            </p:cNvPr>
            <p:cNvSpPr/>
            <p:nvPr/>
          </p:nvSpPr>
          <p:spPr>
            <a:xfrm>
              <a:off x="1120250" y="3623450"/>
              <a:ext cx="47275" cy="47275"/>
            </a:xfrm>
            <a:custGeom>
              <a:avLst/>
              <a:gdLst/>
              <a:ahLst/>
              <a:cxnLst/>
              <a:rect l="l" t="t" r="r" b="b"/>
              <a:pathLst>
                <a:path w="1891" h="1891" extrusionOk="0">
                  <a:moveTo>
                    <a:pt x="1" y="0"/>
                  </a:moveTo>
                  <a:lnTo>
                    <a:pt x="1" y="1891"/>
                  </a:lnTo>
                  <a:lnTo>
                    <a:pt x="1891" y="18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815;p44">
              <a:extLst>
                <a:ext uri="{FF2B5EF4-FFF2-40B4-BE49-F238E27FC236}">
                  <a16:creationId xmlns:a16="http://schemas.microsoft.com/office/drawing/2014/main" id="{98506C53-2454-4AB3-9D2B-7C72629796A9}"/>
                </a:ext>
              </a:extLst>
            </p:cNvPr>
            <p:cNvSpPr/>
            <p:nvPr/>
          </p:nvSpPr>
          <p:spPr>
            <a:xfrm>
              <a:off x="946175" y="3879425"/>
              <a:ext cx="166225" cy="33900"/>
            </a:xfrm>
            <a:custGeom>
              <a:avLst/>
              <a:gdLst/>
              <a:ahLst/>
              <a:cxnLst/>
              <a:rect l="l" t="t" r="r" b="b"/>
              <a:pathLst>
                <a:path w="6649" h="1356" extrusionOk="0">
                  <a:moveTo>
                    <a:pt x="348" y="0"/>
                  </a:moveTo>
                  <a:cubicBezTo>
                    <a:pt x="158" y="0"/>
                    <a:pt x="1" y="190"/>
                    <a:pt x="1" y="347"/>
                  </a:cubicBezTo>
                  <a:lnTo>
                    <a:pt x="1" y="694"/>
                  </a:lnTo>
                  <a:cubicBezTo>
                    <a:pt x="1" y="1040"/>
                    <a:pt x="316" y="1355"/>
                    <a:pt x="694" y="1355"/>
                  </a:cubicBezTo>
                  <a:lnTo>
                    <a:pt x="6649" y="1355"/>
                  </a:lnTo>
                  <a:cubicBezTo>
                    <a:pt x="6428" y="1103"/>
                    <a:pt x="6302" y="725"/>
                    <a:pt x="6302" y="347"/>
                  </a:cubicBezTo>
                  <a:lnTo>
                    <a:pt x="63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93" name="Google Shape;3963;p52">
            <a:extLst>
              <a:ext uri="{FF2B5EF4-FFF2-40B4-BE49-F238E27FC236}">
                <a16:creationId xmlns:a16="http://schemas.microsoft.com/office/drawing/2014/main" id="{C440AAEA-8455-4D5C-B324-A567B4F2DCCB}"/>
              </a:ext>
            </a:extLst>
          </p:cNvPr>
          <p:cNvCxnSpPr>
            <a:cxnSpLocks/>
          </p:cNvCxnSpPr>
          <p:nvPr/>
        </p:nvCxnSpPr>
        <p:spPr>
          <a:xfrm flipV="1">
            <a:off x="5886310" y="3775034"/>
            <a:ext cx="2076213" cy="996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8" name="Google Shape;4684;p75">
            <a:extLst>
              <a:ext uri="{FF2B5EF4-FFF2-40B4-BE49-F238E27FC236}">
                <a16:creationId xmlns:a16="http://schemas.microsoft.com/office/drawing/2014/main" id="{7C40AF78-F215-461A-A6B7-FC660592B282}"/>
              </a:ext>
            </a:extLst>
          </p:cNvPr>
          <p:cNvSpPr/>
          <p:nvPr/>
        </p:nvSpPr>
        <p:spPr>
          <a:xfrm rot="5400000">
            <a:off x="6664071" y="4097078"/>
            <a:ext cx="589957" cy="194718"/>
          </a:xfrm>
          <a:custGeom>
            <a:avLst/>
            <a:gdLst/>
            <a:ahLst/>
            <a:cxnLst/>
            <a:rect l="l" t="t" r="r" b="b"/>
            <a:pathLst>
              <a:path w="3045" h="1544" extrusionOk="0">
                <a:moveTo>
                  <a:pt x="1645" y="0"/>
                </a:moveTo>
                <a:lnTo>
                  <a:pt x="2143" y="505"/>
                </a:lnTo>
                <a:lnTo>
                  <a:pt x="0" y="505"/>
                </a:lnTo>
                <a:lnTo>
                  <a:pt x="0" y="1046"/>
                </a:lnTo>
                <a:lnTo>
                  <a:pt x="2143" y="1046"/>
                </a:lnTo>
                <a:lnTo>
                  <a:pt x="1645" y="1544"/>
                </a:lnTo>
                <a:lnTo>
                  <a:pt x="2272" y="1544"/>
                </a:lnTo>
                <a:lnTo>
                  <a:pt x="3044" y="772"/>
                </a:lnTo>
                <a:lnTo>
                  <a:pt x="2272" y="0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3934;p52">
            <a:extLst>
              <a:ext uri="{FF2B5EF4-FFF2-40B4-BE49-F238E27FC236}">
                <a16:creationId xmlns:a16="http://schemas.microsoft.com/office/drawing/2014/main" id="{D4F078EE-BF37-4759-850F-BA0D471B607A}"/>
              </a:ext>
            </a:extLst>
          </p:cNvPr>
          <p:cNvSpPr txBox="1"/>
          <p:nvPr/>
        </p:nvSpPr>
        <p:spPr>
          <a:xfrm>
            <a:off x="6282249" y="4414484"/>
            <a:ext cx="13536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 b="1" dirty="0">
                <a:solidFill>
                  <a:schemeClr val="accent2"/>
                </a:solidFill>
                <a:latin typeface="Browallia New" panose="020B0604020202020204" pitchFamily="34" charset="-34"/>
                <a:ea typeface="Catamaran Black"/>
                <a:cs typeface="Browallia New" panose="020B0604020202020204" pitchFamily="34" charset="-34"/>
                <a:sym typeface="Catamaran Black"/>
              </a:rPr>
              <a:t>1-3 วัน</a:t>
            </a:r>
            <a:endParaRPr sz="2000" b="1" dirty="0">
              <a:solidFill>
                <a:schemeClr val="accent2"/>
              </a:solidFill>
              <a:latin typeface="Browallia New" panose="020B0604020202020204" pitchFamily="34" charset="-34"/>
              <a:ea typeface="Catamaran Black"/>
              <a:cs typeface="Browallia New" panose="020B0604020202020204" pitchFamily="34" charset="-34"/>
              <a:sym typeface="Catamaran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0" name="Google Shape;2630;p37">
            <a:hlinkClick r:id="" action="ppaction://noaction"/>
          </p:cNvPr>
          <p:cNvSpPr txBox="1"/>
          <p:nvPr/>
        </p:nvSpPr>
        <p:spPr>
          <a:xfrm>
            <a:off x="8652025" y="23952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02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31" name="Google Shape;2631;p37">
            <a:hlinkClick r:id="" action="ppaction://noaction"/>
          </p:cNvPr>
          <p:cNvSpPr txBox="1"/>
          <p:nvPr/>
        </p:nvSpPr>
        <p:spPr>
          <a:xfrm>
            <a:off x="8652025" y="331192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03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32" name="Google Shape;2632;p37">
            <a:hlinkClick r:id="" action="ppaction://noaction"/>
          </p:cNvPr>
          <p:cNvSpPr txBox="1"/>
          <p:nvPr/>
        </p:nvSpPr>
        <p:spPr>
          <a:xfrm>
            <a:off x="8652025" y="4228275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04</a:t>
            </a:r>
            <a:endParaRPr sz="1800">
              <a:solidFill>
                <a:schemeClr val="lt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33" name="Google Shape;2633;p37">
            <a:hlinkClick r:id="rId3" action="ppaction://hlinksldjump"/>
          </p:cNvPr>
          <p:cNvSpPr/>
          <p:nvPr/>
        </p:nvSpPr>
        <p:spPr>
          <a:xfrm rot="-5400000">
            <a:off x="8769288" y="584962"/>
            <a:ext cx="165675" cy="259901"/>
          </a:xfrm>
          <a:custGeom>
            <a:avLst/>
            <a:gdLst/>
            <a:ahLst/>
            <a:cxnLst/>
            <a:rect l="l" t="t" r="r" b="b"/>
            <a:pathLst>
              <a:path w="7478" h="13062" extrusionOk="0">
                <a:moveTo>
                  <a:pt x="1" y="0"/>
                </a:moveTo>
                <a:lnTo>
                  <a:pt x="1" y="13061"/>
                </a:lnTo>
                <a:lnTo>
                  <a:pt x="7478" y="6525"/>
                </a:lnTo>
                <a:lnTo>
                  <a:pt x="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4" name="Google Shape;2634;p37">
            <a:hlinkClick r:id="rId4" action="ppaction://hlinksldjump"/>
          </p:cNvPr>
          <p:cNvSpPr txBox="1"/>
          <p:nvPr/>
        </p:nvSpPr>
        <p:spPr>
          <a:xfrm>
            <a:off x="8652025" y="1478938"/>
            <a:ext cx="400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tamaran Black"/>
                <a:ea typeface="Catamaran Black"/>
                <a:cs typeface="Catamaran Black"/>
                <a:sym typeface="Catamaran Black"/>
              </a:rPr>
              <a:t>01</a:t>
            </a:r>
            <a:endParaRPr sz="1800">
              <a:solidFill>
                <a:schemeClr val="dk1"/>
              </a:solidFill>
              <a:latin typeface="Catamaran Black"/>
              <a:ea typeface="Catamaran Black"/>
              <a:cs typeface="Catamaran Black"/>
              <a:sym typeface="Catamaran Black"/>
            </a:endParaRPr>
          </a:p>
        </p:txBody>
      </p:sp>
      <p:sp>
        <p:nvSpPr>
          <p:cNvPr id="2635" name="Google Shape;2635;p37"/>
          <p:cNvSpPr/>
          <p:nvPr/>
        </p:nvSpPr>
        <p:spPr>
          <a:xfrm>
            <a:off x="3477359" y="670735"/>
            <a:ext cx="1871786" cy="1920472"/>
          </a:xfrm>
          <a:custGeom>
            <a:avLst/>
            <a:gdLst/>
            <a:ahLst/>
            <a:cxnLst/>
            <a:rect l="l" t="t" r="r" b="b"/>
            <a:pathLst>
              <a:path w="41197" h="48102" extrusionOk="0">
                <a:moveTo>
                  <a:pt x="810" y="0"/>
                </a:moveTo>
                <a:cubicBezTo>
                  <a:pt x="358" y="0"/>
                  <a:pt x="1" y="357"/>
                  <a:pt x="1" y="810"/>
                </a:cubicBezTo>
                <a:lnTo>
                  <a:pt x="1" y="47303"/>
                </a:lnTo>
                <a:cubicBezTo>
                  <a:pt x="1" y="47744"/>
                  <a:pt x="358" y="48101"/>
                  <a:pt x="810" y="48101"/>
                </a:cubicBezTo>
                <a:lnTo>
                  <a:pt x="40399" y="48101"/>
                </a:lnTo>
                <a:cubicBezTo>
                  <a:pt x="40839" y="48101"/>
                  <a:pt x="41196" y="47744"/>
                  <a:pt x="41196" y="47303"/>
                </a:cubicBezTo>
                <a:lnTo>
                  <a:pt x="41196" y="810"/>
                </a:lnTo>
                <a:cubicBezTo>
                  <a:pt x="41196" y="357"/>
                  <a:pt x="40839" y="0"/>
                  <a:pt x="403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6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6" name="Google Shape;2636;p37"/>
          <p:cNvSpPr txBox="1">
            <a:spLocks noGrp="1"/>
          </p:cNvSpPr>
          <p:nvPr>
            <p:ph type="title"/>
          </p:nvPr>
        </p:nvSpPr>
        <p:spPr>
          <a:xfrm>
            <a:off x="859971" y="2667408"/>
            <a:ext cx="745671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th-TH" sz="28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งานพัสดุ คณะวิศวกรรมศาสตร์ มหาวิทยาลัยนเรศวร</a:t>
            </a:r>
            <a:endParaRPr lang="en-US" sz="2800" b="1" dirty="0">
              <a:solidFill>
                <a:schemeClr val="tx1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637" name="Google Shape;2637;p37"/>
          <p:cNvSpPr txBox="1">
            <a:spLocks noGrp="1"/>
          </p:cNvSpPr>
          <p:nvPr>
            <p:ph type="subTitle" idx="1"/>
          </p:nvPr>
        </p:nvSpPr>
        <p:spPr>
          <a:xfrm>
            <a:off x="3223733" y="3123716"/>
            <a:ext cx="2631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th-TH" sz="3200" b="1" dirty="0">
                <a:solidFill>
                  <a:schemeClr val="tx1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ติดต่อ 0 5596 4014</a:t>
            </a:r>
            <a:endParaRPr sz="3200" b="1" dirty="0">
              <a:solidFill>
                <a:schemeClr val="tx1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638" name="Google Shape;2638;p37"/>
          <p:cNvSpPr txBox="1">
            <a:spLocks noGrp="1"/>
          </p:cNvSpPr>
          <p:nvPr>
            <p:ph type="title" idx="2"/>
          </p:nvPr>
        </p:nvSpPr>
        <p:spPr>
          <a:xfrm>
            <a:off x="1053435" y="958600"/>
            <a:ext cx="6642481" cy="1252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Thank you</a:t>
            </a:r>
            <a:endParaRPr sz="144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639" name="Google Shape;2639;p37"/>
          <p:cNvSpPr/>
          <p:nvPr/>
        </p:nvSpPr>
        <p:spPr>
          <a:xfrm>
            <a:off x="3632125" y="2143188"/>
            <a:ext cx="1562151" cy="98852"/>
          </a:xfrm>
          <a:custGeom>
            <a:avLst/>
            <a:gdLst/>
            <a:ahLst/>
            <a:cxnLst/>
            <a:rect l="l" t="t" r="r" b="b"/>
            <a:pathLst>
              <a:path w="91501" h="4990" extrusionOk="0">
                <a:moveTo>
                  <a:pt x="1" y="1"/>
                </a:moveTo>
                <a:lnTo>
                  <a:pt x="1" y="4990"/>
                </a:lnTo>
                <a:lnTo>
                  <a:pt x="91501" y="4990"/>
                </a:lnTo>
                <a:lnTo>
                  <a:pt x="9150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0" name="Google Shape;2640;p37"/>
          <p:cNvSpPr/>
          <p:nvPr/>
        </p:nvSpPr>
        <p:spPr>
          <a:xfrm>
            <a:off x="4079456" y="571325"/>
            <a:ext cx="669757" cy="253709"/>
          </a:xfrm>
          <a:custGeom>
            <a:avLst/>
            <a:gdLst/>
            <a:ahLst/>
            <a:cxnLst/>
            <a:rect l="l" t="t" r="r" b="b"/>
            <a:pathLst>
              <a:path w="14741" h="5584" extrusionOk="0">
                <a:moveTo>
                  <a:pt x="900" y="1"/>
                </a:moveTo>
                <a:cubicBezTo>
                  <a:pt x="707" y="1"/>
                  <a:pt x="515" y="3"/>
                  <a:pt x="322" y="6"/>
                </a:cubicBezTo>
                <a:cubicBezTo>
                  <a:pt x="300" y="6"/>
                  <a:pt x="277" y="3"/>
                  <a:pt x="253" y="3"/>
                </a:cubicBezTo>
                <a:cubicBezTo>
                  <a:pt x="210" y="3"/>
                  <a:pt x="165" y="12"/>
                  <a:pt x="119" y="65"/>
                </a:cubicBezTo>
                <a:cubicBezTo>
                  <a:pt x="119" y="1708"/>
                  <a:pt x="119" y="3375"/>
                  <a:pt x="0" y="5078"/>
                </a:cubicBezTo>
                <a:cubicBezTo>
                  <a:pt x="72" y="5090"/>
                  <a:pt x="119" y="5090"/>
                  <a:pt x="155" y="5102"/>
                </a:cubicBezTo>
                <a:cubicBezTo>
                  <a:pt x="2393" y="5197"/>
                  <a:pt x="4632" y="5280"/>
                  <a:pt x="6870" y="5376"/>
                </a:cubicBezTo>
                <a:cubicBezTo>
                  <a:pt x="8168" y="5423"/>
                  <a:pt x="9454" y="5483"/>
                  <a:pt x="10752" y="5507"/>
                </a:cubicBezTo>
                <a:cubicBezTo>
                  <a:pt x="11743" y="5537"/>
                  <a:pt x="12725" y="5583"/>
                  <a:pt x="13707" y="5583"/>
                </a:cubicBezTo>
                <a:cubicBezTo>
                  <a:pt x="13893" y="5583"/>
                  <a:pt x="14078" y="5582"/>
                  <a:pt x="14264" y="5578"/>
                </a:cubicBezTo>
                <a:cubicBezTo>
                  <a:pt x="14454" y="5566"/>
                  <a:pt x="14514" y="5507"/>
                  <a:pt x="14538" y="5328"/>
                </a:cubicBezTo>
                <a:cubicBezTo>
                  <a:pt x="14609" y="3768"/>
                  <a:pt x="14740" y="2209"/>
                  <a:pt x="14704" y="637"/>
                </a:cubicBezTo>
                <a:cubicBezTo>
                  <a:pt x="14681" y="577"/>
                  <a:pt x="14716" y="506"/>
                  <a:pt x="14645" y="434"/>
                </a:cubicBezTo>
                <a:lnTo>
                  <a:pt x="14443" y="434"/>
                </a:lnTo>
                <a:cubicBezTo>
                  <a:pt x="14266" y="436"/>
                  <a:pt x="14090" y="436"/>
                  <a:pt x="13913" y="436"/>
                </a:cubicBezTo>
                <a:cubicBezTo>
                  <a:pt x="12459" y="436"/>
                  <a:pt x="11005" y="396"/>
                  <a:pt x="9561" y="375"/>
                </a:cubicBezTo>
                <a:cubicBezTo>
                  <a:pt x="8525" y="339"/>
                  <a:pt x="7477" y="315"/>
                  <a:pt x="6453" y="256"/>
                </a:cubicBezTo>
                <a:cubicBezTo>
                  <a:pt x="4608" y="148"/>
                  <a:pt x="2763" y="1"/>
                  <a:pt x="90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13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ritic Geometric Notebook by Slidesgo">
  <a:themeElements>
    <a:clrScheme name="Simple Light">
      <a:dk1>
        <a:srgbClr val="000000"/>
      </a:dk1>
      <a:lt1>
        <a:srgbClr val="FFFFFF"/>
      </a:lt1>
      <a:dk2>
        <a:srgbClr val="414141"/>
      </a:dk2>
      <a:lt2>
        <a:srgbClr val="EBECEB"/>
      </a:lt2>
      <a:accent1>
        <a:srgbClr val="FDB914"/>
      </a:accent1>
      <a:accent2>
        <a:srgbClr val="0060C3"/>
      </a:accent2>
      <a:accent3>
        <a:srgbClr val="DC303C"/>
      </a:accent3>
      <a:accent4>
        <a:srgbClr val="FDB914"/>
      </a:accent4>
      <a:accent5>
        <a:srgbClr val="0060C3"/>
      </a:accent5>
      <a:accent6>
        <a:srgbClr val="DC303C"/>
      </a:accent6>
      <a:hlink>
        <a:srgbClr val="4141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900</Words>
  <Application>Microsoft Office PowerPoint</Application>
  <PresentationFormat>On-screen Show (16:9)</PresentationFormat>
  <Paragraphs>105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Catamaran Black</vt:lpstr>
      <vt:lpstr>Nunito Light</vt:lpstr>
      <vt:lpstr>Didact Gothic</vt:lpstr>
      <vt:lpstr>Arial</vt:lpstr>
      <vt:lpstr>Browallia New</vt:lpstr>
      <vt:lpstr>Writic Geometric Notebook by Slidesgo</vt:lpstr>
      <vt:lpstr>การดำเนินการจัดซื้อ/จ้าง</vt:lpstr>
      <vt:lpstr>การดำเนินการจัดซื้อ/จ้าง วัสดุโครงการ</vt:lpstr>
      <vt:lpstr>การดำเนินการจัดซื้อ/จ้าง วัสดุโครงการ</vt:lpstr>
      <vt:lpstr>การจัดทำเอกสารสำหรับเคลียร์โครงการ</vt:lpstr>
      <vt:lpstr>PowerPoint Presentation</vt:lpstr>
      <vt:lpstr>PowerPoint Presentation</vt:lpstr>
      <vt:lpstr>ข้อควรระวัง</vt:lpstr>
      <vt:lpstr>ข้อควรระวัง (ต่อ) </vt:lpstr>
      <vt:lpstr>ระยะเวลาการจัดทำเอกสารจนถึงส่งเบิกเงิน</vt:lpstr>
      <vt:lpstr>งานพัสดุ คณะวิศวกรรมศาสตร์ มหาวิทยาลัยนเรศวร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การดำเนินการจัดซื้อ/จ้าง</dc:title>
  <dc:creator>Nichanart Promprasert</dc:creator>
  <cp:lastModifiedBy>USER-NU</cp:lastModifiedBy>
  <cp:revision>18</cp:revision>
  <dcterms:modified xsi:type="dcterms:W3CDTF">2025-09-13T09:26:36Z</dcterms:modified>
</cp:coreProperties>
</file>