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7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670" r:id="rId15"/>
    <p:sldId id="640" r:id="rId16"/>
    <p:sldId id="273" r:id="rId17"/>
    <p:sldId id="668" r:id="rId18"/>
    <p:sldId id="639" r:id="rId19"/>
    <p:sldId id="642" r:id="rId20"/>
    <p:sldId id="643" r:id="rId21"/>
    <p:sldId id="671" r:id="rId22"/>
    <p:sldId id="672" r:id="rId23"/>
    <p:sldId id="644" r:id="rId24"/>
    <p:sldId id="674" r:id="rId25"/>
    <p:sldId id="645" r:id="rId26"/>
    <p:sldId id="646" r:id="rId27"/>
    <p:sldId id="648" r:id="rId28"/>
    <p:sldId id="649" r:id="rId29"/>
    <p:sldId id="653" r:id="rId30"/>
    <p:sldId id="652" r:id="rId31"/>
    <p:sldId id="655" r:id="rId32"/>
    <p:sldId id="656" r:id="rId33"/>
    <p:sldId id="657" r:id="rId34"/>
    <p:sldId id="658" r:id="rId35"/>
    <p:sldId id="659" r:id="rId36"/>
    <p:sldId id="660" r:id="rId37"/>
    <p:sldId id="661" r:id="rId38"/>
    <p:sldId id="662" r:id="rId39"/>
    <p:sldId id="664" r:id="rId40"/>
    <p:sldId id="663" r:id="rId41"/>
    <p:sldId id="667" r:id="rId42"/>
    <p:sldId id="665" r:id="rId43"/>
    <p:sldId id="666" r:id="rId44"/>
    <p:sldId id="327" r:id="rId4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A72E"/>
    <a:srgbClr val="FFE7E7"/>
    <a:srgbClr val="FF9800"/>
    <a:srgbClr val="2980B9"/>
    <a:srgbClr val="FFCCCC"/>
    <a:srgbClr val="002060"/>
    <a:srgbClr val="CAEEFB"/>
    <a:srgbClr val="E1EBE5"/>
    <a:srgbClr val="0F9ED5"/>
    <a:srgbClr val="A02B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9" autoAdjust="0"/>
    <p:restoredTop sz="95033" autoAdjust="0"/>
  </p:normalViewPr>
  <p:slideViewPr>
    <p:cSldViewPr snapToGrid="0">
      <p:cViewPr>
        <p:scale>
          <a:sx n="102" d="100"/>
          <a:sy n="102" d="100"/>
        </p:scale>
        <p:origin x="20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FDDD4-BE6A-4707-BD13-CCA700325AAB}" type="datetimeFigureOut">
              <a:rPr lang="th-TH" smtClean="0"/>
              <a:t>12/09/68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A36C3-EF93-4ECD-BFAF-C0267C8657C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4481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4A36C3-EF93-4ECD-BFAF-C0267C8657C3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383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x-to-food-waste.imaginedragones.repl.co/index.html" TargetMode="Externa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A9332F02-3049-9385-62CB-7637BE71A762}"/>
              </a:ext>
            </a:extLst>
          </p:cNvPr>
          <p:cNvGrpSpPr/>
          <p:nvPr userDrawn="1"/>
        </p:nvGrpSpPr>
        <p:grpSpPr>
          <a:xfrm>
            <a:off x="0" y="-7088"/>
            <a:ext cx="11508509" cy="6865088"/>
            <a:chOff x="0" y="-7088"/>
            <a:chExt cx="9158065" cy="5150588"/>
          </a:xfrm>
        </p:grpSpPr>
        <p:sp>
          <p:nvSpPr>
            <p:cNvPr id="20" name="Google Shape;10;p2">
              <a:extLst>
                <a:ext uri="{FF2B5EF4-FFF2-40B4-BE49-F238E27FC236}">
                  <a16:creationId xmlns:a16="http://schemas.microsoft.com/office/drawing/2014/main" id="{74EAD3FF-6238-4B9F-3088-C30CBA5D9560}"/>
                </a:ext>
              </a:extLst>
            </p:cNvPr>
            <p:cNvSpPr/>
            <p:nvPr userDrawn="1"/>
          </p:nvSpPr>
          <p:spPr>
            <a:xfrm>
              <a:off x="7544483" y="657775"/>
              <a:ext cx="1299300" cy="4329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21" name="Google Shape;11;p2">
              <a:extLst>
                <a:ext uri="{FF2B5EF4-FFF2-40B4-BE49-F238E27FC236}">
                  <a16:creationId xmlns:a16="http://schemas.microsoft.com/office/drawing/2014/main" id="{2B701249-6DA4-45A2-D697-F9931EE49E48}"/>
                </a:ext>
              </a:extLst>
            </p:cNvPr>
            <p:cNvGrpSpPr/>
            <p:nvPr userDrawn="1"/>
          </p:nvGrpSpPr>
          <p:grpSpPr>
            <a:xfrm>
              <a:off x="0" y="-7088"/>
              <a:ext cx="8661398" cy="5150588"/>
              <a:chOff x="0" y="-7088"/>
              <a:chExt cx="8661398" cy="5150588"/>
            </a:xfrm>
          </p:grpSpPr>
          <p:sp>
            <p:nvSpPr>
              <p:cNvPr id="22" name="Google Shape;12;p2">
                <a:extLst>
                  <a:ext uri="{FF2B5EF4-FFF2-40B4-BE49-F238E27FC236}">
                    <a16:creationId xmlns:a16="http://schemas.microsoft.com/office/drawing/2014/main" id="{28D63326-1D4A-2F83-3066-07233B673C09}"/>
                  </a:ext>
                </a:extLst>
              </p:cNvPr>
              <p:cNvSpPr/>
              <p:nvPr/>
            </p:nvSpPr>
            <p:spPr>
              <a:xfrm>
                <a:off x="0" y="0"/>
                <a:ext cx="3525000" cy="5143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13;p2">
                <a:extLst>
                  <a:ext uri="{FF2B5EF4-FFF2-40B4-BE49-F238E27FC236}">
                    <a16:creationId xmlns:a16="http://schemas.microsoft.com/office/drawing/2014/main" id="{7A1CE8CC-E94C-B36F-DC05-380D304077CE}"/>
                  </a:ext>
                </a:extLst>
              </p:cNvPr>
              <p:cNvSpPr/>
              <p:nvPr/>
            </p:nvSpPr>
            <p:spPr>
              <a:xfrm rot="10800000" flipH="1">
                <a:off x="3517898" y="-7088"/>
                <a:ext cx="5143500" cy="5143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24" name="Google Shape;14;p2">
              <a:extLst>
                <a:ext uri="{FF2B5EF4-FFF2-40B4-BE49-F238E27FC236}">
                  <a16:creationId xmlns:a16="http://schemas.microsoft.com/office/drawing/2014/main" id="{6FAC455A-E9D8-A949-87B5-A754431C0511}"/>
                </a:ext>
              </a:extLst>
            </p:cNvPr>
            <p:cNvGrpSpPr/>
            <p:nvPr userDrawn="1"/>
          </p:nvGrpSpPr>
          <p:grpSpPr>
            <a:xfrm rot="10800000" flipH="1">
              <a:off x="1" y="1090763"/>
              <a:ext cx="8847502" cy="2961975"/>
              <a:chOff x="-8178042" y="-4493254"/>
              <a:chExt cx="19483598" cy="6522736"/>
            </a:xfrm>
          </p:grpSpPr>
          <p:sp>
            <p:nvSpPr>
              <p:cNvPr id="25" name="Google Shape;15;p2">
                <a:extLst>
                  <a:ext uri="{FF2B5EF4-FFF2-40B4-BE49-F238E27FC236}">
                    <a16:creationId xmlns:a16="http://schemas.microsoft.com/office/drawing/2014/main" id="{00A8B5CD-DEEE-7D8E-F079-523070F87A14}"/>
                  </a:ext>
                </a:extLst>
              </p:cNvPr>
              <p:cNvSpPr/>
              <p:nvPr/>
            </p:nvSpPr>
            <p:spPr>
              <a:xfrm>
                <a:off x="-8178042" y="-4493118"/>
                <a:ext cx="12968400" cy="65226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26" name="Google Shape;16;p2">
                <a:extLst>
                  <a:ext uri="{FF2B5EF4-FFF2-40B4-BE49-F238E27FC236}">
                    <a16:creationId xmlns:a16="http://schemas.microsoft.com/office/drawing/2014/main" id="{77D07801-4845-86A1-EB23-063F696B8695}"/>
                  </a:ext>
                </a:extLst>
              </p:cNvPr>
              <p:cNvSpPr/>
              <p:nvPr/>
            </p:nvSpPr>
            <p:spPr>
              <a:xfrm>
                <a:off x="4782955" y="-4493254"/>
                <a:ext cx="6522600" cy="65226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27" name="Google Shape;17;p2">
              <a:extLst>
                <a:ext uri="{FF2B5EF4-FFF2-40B4-BE49-F238E27FC236}">
                  <a16:creationId xmlns:a16="http://schemas.microsoft.com/office/drawing/2014/main" id="{0BCEA79F-1B67-F79A-2ECB-E0C68600CE27}"/>
                </a:ext>
              </a:extLst>
            </p:cNvPr>
            <p:cNvGrpSpPr/>
            <p:nvPr userDrawn="1"/>
          </p:nvGrpSpPr>
          <p:grpSpPr>
            <a:xfrm>
              <a:off x="3677236" y="4278349"/>
              <a:ext cx="5480829" cy="432996"/>
              <a:chOff x="5582265" y="4646738"/>
              <a:chExt cx="5480829" cy="432996"/>
            </a:xfrm>
          </p:grpSpPr>
          <p:sp>
            <p:nvSpPr>
              <p:cNvPr id="28" name="Google Shape;18;p2">
                <a:extLst>
                  <a:ext uri="{FF2B5EF4-FFF2-40B4-BE49-F238E27FC236}">
                    <a16:creationId xmlns:a16="http://schemas.microsoft.com/office/drawing/2014/main" id="{A7E0B1A0-B6D8-5580-C959-419AE3E9F3F6}"/>
                  </a:ext>
                </a:extLst>
              </p:cNvPr>
              <p:cNvSpPr/>
              <p:nvPr/>
            </p:nvSpPr>
            <p:spPr>
              <a:xfrm rot="10800000">
                <a:off x="5582265" y="4948334"/>
                <a:ext cx="394200" cy="131400"/>
              </a:xfrm>
              <a:prstGeom prst="triangle">
                <a:avLst>
                  <a:gd name="adj" fmla="val 32425"/>
                </a:avLst>
              </a:prstGeom>
              <a:solidFill>
                <a:srgbClr val="D26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29" name="Google Shape;19;p2">
                <a:extLst>
                  <a:ext uri="{FF2B5EF4-FFF2-40B4-BE49-F238E27FC236}">
                    <a16:creationId xmlns:a16="http://schemas.microsoft.com/office/drawing/2014/main" id="{FAEC9C19-2C98-EB8B-3417-6C1E867FBAA0}"/>
                  </a:ext>
                </a:extLst>
              </p:cNvPr>
              <p:cNvGrpSpPr/>
              <p:nvPr/>
            </p:nvGrpSpPr>
            <p:grpSpPr>
              <a:xfrm flipH="1">
                <a:off x="5585232" y="4646738"/>
                <a:ext cx="5477861" cy="304551"/>
                <a:chOff x="-24158748" y="330075"/>
                <a:chExt cx="30568423" cy="1699506"/>
              </a:xfrm>
            </p:grpSpPr>
            <p:sp>
              <p:nvSpPr>
                <p:cNvPr id="30" name="Google Shape;20;p2">
                  <a:extLst>
                    <a:ext uri="{FF2B5EF4-FFF2-40B4-BE49-F238E27FC236}">
                      <a16:creationId xmlns:a16="http://schemas.microsoft.com/office/drawing/2014/main" id="{D3EF01BD-3DA4-7A3A-B144-29886BFE73BC}"/>
                    </a:ext>
                  </a:extLst>
                </p:cNvPr>
                <p:cNvSpPr/>
                <p:nvPr/>
              </p:nvSpPr>
              <p:spPr>
                <a:xfrm>
                  <a:off x="-24158748" y="330081"/>
                  <a:ext cx="28908000" cy="1699500"/>
                </a:xfrm>
                <a:prstGeom prst="rect">
                  <a:avLst/>
                </a:prstGeom>
                <a:solidFill>
                  <a:srgbClr val="FF9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" name="Google Shape;21;p2">
                  <a:extLst>
                    <a:ext uri="{FF2B5EF4-FFF2-40B4-BE49-F238E27FC236}">
                      <a16:creationId xmlns:a16="http://schemas.microsoft.com/office/drawing/2014/main" id="{57A5B7F6-4302-1CB5-2DFB-F4DB5CD2AC14}"/>
                    </a:ext>
                  </a:extLst>
                </p:cNvPr>
                <p:cNvSpPr/>
                <p:nvPr/>
              </p:nvSpPr>
              <p:spPr>
                <a:xfrm>
                  <a:off x="4710175" y="330075"/>
                  <a:ext cx="1699500" cy="1699500"/>
                </a:xfrm>
                <a:prstGeom prst="rtTriangle">
                  <a:avLst/>
                </a:prstGeom>
                <a:solidFill>
                  <a:srgbClr val="FF9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2" name="Google Shape;22;p2">
              <a:extLst>
                <a:ext uri="{FF2B5EF4-FFF2-40B4-BE49-F238E27FC236}">
                  <a16:creationId xmlns:a16="http://schemas.microsoft.com/office/drawing/2014/main" id="{3F6149EF-9FA1-85F3-8B78-78B07636278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85800" y="1090750"/>
              <a:ext cx="5367900" cy="296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Roboto Condensed"/>
                <a:buNone/>
                <a:defRPr sz="48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Roboto Condensed"/>
                <a:buNone/>
                <a:defRPr sz="48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Roboto Condensed"/>
                <a:buNone/>
                <a:defRPr sz="48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Roboto Condensed"/>
                <a:buNone/>
                <a:defRPr sz="48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Roboto Condensed"/>
                <a:buNone/>
                <a:defRPr sz="48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Roboto Condensed"/>
                <a:buNone/>
                <a:defRPr sz="48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Roboto Condensed"/>
                <a:buNone/>
                <a:defRPr sz="48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Roboto Condensed"/>
                <a:buNone/>
                <a:defRPr sz="48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Roboto Condensed"/>
                <a:buNone/>
                <a:defRPr sz="48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800"/>
                <a:buFont typeface="Roboto Condensed"/>
                <a:buNone/>
                <a:tabLst/>
                <a:defRPr/>
              </a:pPr>
              <a:endParaRPr kumimoji="0" lang="th-TH" sz="4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811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F4F7B329-EECC-F834-48EE-9F734AE5BBEF}"/>
              </a:ext>
            </a:extLst>
          </p:cNvPr>
          <p:cNvGrpSpPr/>
          <p:nvPr userDrawn="1"/>
        </p:nvGrpSpPr>
        <p:grpSpPr>
          <a:xfrm>
            <a:off x="-5" y="40"/>
            <a:ext cx="10043157" cy="1736396"/>
            <a:chOff x="-4" y="40"/>
            <a:chExt cx="7072430" cy="1327315"/>
          </a:xfrm>
        </p:grpSpPr>
        <p:grpSp>
          <p:nvGrpSpPr>
            <p:cNvPr id="25" name="Google Shape;125;p8">
              <a:extLst>
                <a:ext uri="{FF2B5EF4-FFF2-40B4-BE49-F238E27FC236}">
                  <a16:creationId xmlns:a16="http://schemas.microsoft.com/office/drawing/2014/main" id="{BF788441-5F16-4702-92A0-AE51E09359C8}"/>
                </a:ext>
              </a:extLst>
            </p:cNvPr>
            <p:cNvGrpSpPr/>
            <p:nvPr userDrawn="1"/>
          </p:nvGrpSpPr>
          <p:grpSpPr>
            <a:xfrm>
              <a:off x="-4" y="40"/>
              <a:ext cx="7072430" cy="1327315"/>
              <a:chOff x="-4" y="40"/>
              <a:chExt cx="7072430" cy="1327315"/>
            </a:xfrm>
          </p:grpSpPr>
          <p:sp>
            <p:nvSpPr>
              <p:cNvPr id="26" name="Google Shape;126;p8">
                <a:extLst>
                  <a:ext uri="{FF2B5EF4-FFF2-40B4-BE49-F238E27FC236}">
                    <a16:creationId xmlns:a16="http://schemas.microsoft.com/office/drawing/2014/main" id="{1E74DFE2-7B5A-0136-5012-8C40EB90A76A}"/>
                  </a:ext>
                </a:extLst>
              </p:cNvPr>
              <p:cNvSpPr/>
              <p:nvPr/>
            </p:nvSpPr>
            <p:spPr>
              <a:xfrm>
                <a:off x="6292649" y="126425"/>
                <a:ext cx="779700" cy="259800"/>
              </a:xfrm>
              <a:prstGeom prst="triangle">
                <a:avLst>
                  <a:gd name="adj" fmla="val 32425"/>
                </a:avLst>
              </a:prstGeom>
              <a:solidFill>
                <a:srgbClr val="0020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grpSp>
            <p:nvGrpSpPr>
              <p:cNvPr id="27" name="Google Shape;127;p8">
                <a:extLst>
                  <a:ext uri="{FF2B5EF4-FFF2-40B4-BE49-F238E27FC236}">
                    <a16:creationId xmlns:a16="http://schemas.microsoft.com/office/drawing/2014/main" id="{84B14119-7FBE-0F68-D78D-E6694B90A251}"/>
                  </a:ext>
                </a:extLst>
              </p:cNvPr>
              <p:cNvGrpSpPr/>
              <p:nvPr/>
            </p:nvGrpSpPr>
            <p:grpSpPr>
              <a:xfrm rot="10800000" flipH="1">
                <a:off x="3" y="40"/>
                <a:ext cx="6756168" cy="1327315"/>
                <a:chOff x="-2168138" y="330075"/>
                <a:chExt cx="8650663" cy="1699506"/>
              </a:xfrm>
            </p:grpSpPr>
            <p:sp>
              <p:nvSpPr>
                <p:cNvPr id="31" name="Google Shape;128;p8">
                  <a:extLst>
                    <a:ext uri="{FF2B5EF4-FFF2-40B4-BE49-F238E27FC236}">
                      <a16:creationId xmlns:a16="http://schemas.microsoft.com/office/drawing/2014/main" id="{753DEB0E-49A6-20FE-DC5A-88049B6B1416}"/>
                    </a:ext>
                  </a:extLst>
                </p:cNvPr>
                <p:cNvSpPr/>
                <p:nvPr/>
              </p:nvSpPr>
              <p:spPr>
                <a:xfrm>
                  <a:off x="-2168138" y="330081"/>
                  <a:ext cx="6958200" cy="1699500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  <p:sp>
              <p:nvSpPr>
                <p:cNvPr id="32" name="Google Shape;129;p8">
                  <a:extLst>
                    <a:ext uri="{FF2B5EF4-FFF2-40B4-BE49-F238E27FC236}">
                      <a16:creationId xmlns:a16="http://schemas.microsoft.com/office/drawing/2014/main" id="{FC976659-9162-9E0F-67E3-73778F347B4C}"/>
                    </a:ext>
                  </a:extLst>
                </p:cNvPr>
                <p:cNvSpPr/>
                <p:nvPr/>
              </p:nvSpPr>
              <p:spPr>
                <a:xfrm>
                  <a:off x="4783025" y="330075"/>
                  <a:ext cx="1699500" cy="1699500"/>
                </a:xfrm>
                <a:prstGeom prst="rtTriangle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</p:grpSp>
          <p:grpSp>
            <p:nvGrpSpPr>
              <p:cNvPr id="28" name="Google Shape;130;p8">
                <a:extLst>
                  <a:ext uri="{FF2B5EF4-FFF2-40B4-BE49-F238E27FC236}">
                    <a16:creationId xmlns:a16="http://schemas.microsoft.com/office/drawing/2014/main" id="{E14F66C1-31C3-CD25-D947-0AB99BDBD0AC}"/>
                  </a:ext>
                </a:extLst>
              </p:cNvPr>
              <p:cNvGrpSpPr/>
              <p:nvPr/>
            </p:nvGrpSpPr>
            <p:grpSpPr>
              <a:xfrm rot="10800000" flipH="1">
                <a:off x="-4" y="381007"/>
                <a:ext cx="7072430" cy="771744"/>
                <a:chOff x="-9092084" y="330075"/>
                <a:chExt cx="15574609" cy="1699501"/>
              </a:xfrm>
            </p:grpSpPr>
            <p:sp>
              <p:nvSpPr>
                <p:cNvPr id="29" name="Google Shape;131;p8">
                  <a:extLst>
                    <a:ext uri="{FF2B5EF4-FFF2-40B4-BE49-F238E27FC236}">
                      <a16:creationId xmlns:a16="http://schemas.microsoft.com/office/drawing/2014/main" id="{CF50F57F-6378-76AE-5559-A158B6321B20}"/>
                    </a:ext>
                  </a:extLst>
                </p:cNvPr>
                <p:cNvSpPr/>
                <p:nvPr/>
              </p:nvSpPr>
              <p:spPr>
                <a:xfrm>
                  <a:off x="-9092084" y="330076"/>
                  <a:ext cx="13882200" cy="1699500"/>
                </a:xfrm>
                <a:prstGeom prst="rect">
                  <a:avLst/>
                </a:prstGeom>
                <a:solidFill>
                  <a:srgbClr val="2980B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  <p:sp>
              <p:nvSpPr>
                <p:cNvPr id="30" name="Google Shape;132;p8">
                  <a:extLst>
                    <a:ext uri="{FF2B5EF4-FFF2-40B4-BE49-F238E27FC236}">
                      <a16:creationId xmlns:a16="http://schemas.microsoft.com/office/drawing/2014/main" id="{4FD4797B-9C40-BD75-F430-10C43F5AA5A1}"/>
                    </a:ext>
                  </a:extLst>
                </p:cNvPr>
                <p:cNvSpPr/>
                <p:nvPr/>
              </p:nvSpPr>
              <p:spPr>
                <a:xfrm>
                  <a:off x="4783025" y="330075"/>
                  <a:ext cx="1699500" cy="1699500"/>
                </a:xfrm>
                <a:prstGeom prst="rtTriangle">
                  <a:avLst/>
                </a:prstGeom>
                <a:solidFill>
                  <a:srgbClr val="2980B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</p:grpSp>
        </p:grpSp>
        <p:sp>
          <p:nvSpPr>
            <p:cNvPr id="41" name="Google Shape;141;p8">
              <a:extLst>
                <a:ext uri="{FF2B5EF4-FFF2-40B4-BE49-F238E27FC236}">
                  <a16:creationId xmlns:a16="http://schemas.microsoft.com/office/drawing/2014/main" id="{E9D24EDB-32F6-60F1-167C-300690203B3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4275" y="392575"/>
              <a:ext cx="5258400" cy="76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Roboto Condensed"/>
                <a:buNone/>
                <a:tabLst/>
                <a:defRPr/>
              </a:pPr>
              <a:endParaRPr kumimoji="0" lang="th-TH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endParaRPr>
            </a:p>
          </p:txBody>
        </p:sp>
      </p:grpSp>
      <p:grpSp>
        <p:nvGrpSpPr>
          <p:cNvPr id="33" name="Google Shape;133;p8">
            <a:extLst>
              <a:ext uri="{FF2B5EF4-FFF2-40B4-BE49-F238E27FC236}">
                <a16:creationId xmlns:a16="http://schemas.microsoft.com/office/drawing/2014/main" id="{9D008131-0C0B-0CDD-0D68-BBE83FDDB7CF}"/>
              </a:ext>
            </a:extLst>
          </p:cNvPr>
          <p:cNvGrpSpPr/>
          <p:nvPr userDrawn="1"/>
        </p:nvGrpSpPr>
        <p:grpSpPr>
          <a:xfrm>
            <a:off x="10223292" y="5809673"/>
            <a:ext cx="1968720" cy="1048327"/>
            <a:chOff x="5983035" y="4472723"/>
            <a:chExt cx="1795036" cy="670795"/>
          </a:xfrm>
        </p:grpSpPr>
        <p:sp>
          <p:nvSpPr>
            <p:cNvPr id="34" name="Google Shape;134;p8">
              <a:extLst>
                <a:ext uri="{FF2B5EF4-FFF2-40B4-BE49-F238E27FC236}">
                  <a16:creationId xmlns:a16="http://schemas.microsoft.com/office/drawing/2014/main" id="{421E3DBD-CC74-3C4F-A85B-6AABD4C346E0}"/>
                </a:ext>
              </a:extLst>
            </p:cNvPr>
            <p:cNvSpPr/>
            <p:nvPr/>
          </p:nvSpPr>
          <p:spPr>
            <a:xfrm rot="10800000">
              <a:off x="598303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35" name="Google Shape;135;p8">
              <a:extLst>
                <a:ext uri="{FF2B5EF4-FFF2-40B4-BE49-F238E27FC236}">
                  <a16:creationId xmlns:a16="http://schemas.microsoft.com/office/drawing/2014/main" id="{F46244EE-FB76-92F7-9605-41D27D5DFA29}"/>
                </a:ext>
              </a:extLst>
            </p:cNvPr>
            <p:cNvGrpSpPr/>
            <p:nvPr/>
          </p:nvGrpSpPr>
          <p:grpSpPr>
            <a:xfrm flipH="1">
              <a:off x="6130823" y="4472723"/>
              <a:ext cx="1644863" cy="670795"/>
              <a:chOff x="1297956" y="330075"/>
              <a:chExt cx="4166315" cy="1699506"/>
            </a:xfrm>
          </p:grpSpPr>
          <p:sp>
            <p:nvSpPr>
              <p:cNvPr id="39" name="Google Shape;136;p8">
                <a:extLst>
                  <a:ext uri="{FF2B5EF4-FFF2-40B4-BE49-F238E27FC236}">
                    <a16:creationId xmlns:a16="http://schemas.microsoft.com/office/drawing/2014/main" id="{57F36DEF-569D-7B9A-50A0-2BFB0EF71253}"/>
                  </a:ext>
                </a:extLst>
              </p:cNvPr>
              <p:cNvSpPr/>
              <p:nvPr/>
            </p:nvSpPr>
            <p:spPr>
              <a:xfrm>
                <a:off x="1297956" y="330081"/>
                <a:ext cx="2466033" cy="16995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137;p8">
                <a:extLst>
                  <a:ext uri="{FF2B5EF4-FFF2-40B4-BE49-F238E27FC236}">
                    <a16:creationId xmlns:a16="http://schemas.microsoft.com/office/drawing/2014/main" id="{65F05EA7-5D27-9BAB-BB81-A0E3CC87C503}"/>
                  </a:ext>
                </a:extLst>
              </p:cNvPr>
              <p:cNvSpPr/>
              <p:nvPr/>
            </p:nvSpPr>
            <p:spPr>
              <a:xfrm>
                <a:off x="3764767" y="330075"/>
                <a:ext cx="1699504" cy="1699500"/>
              </a:xfrm>
              <a:prstGeom prst="rt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6" name="Google Shape;138;p8">
              <a:extLst>
                <a:ext uri="{FF2B5EF4-FFF2-40B4-BE49-F238E27FC236}">
                  <a16:creationId xmlns:a16="http://schemas.microsoft.com/office/drawing/2014/main" id="{925EBAC2-8F2F-C551-707C-CC0A573BAFA3}"/>
                </a:ext>
              </a:extLst>
            </p:cNvPr>
            <p:cNvGrpSpPr/>
            <p:nvPr/>
          </p:nvGrpSpPr>
          <p:grpSpPr>
            <a:xfrm flipH="1">
              <a:off x="5986001" y="4646738"/>
              <a:ext cx="1792070" cy="304563"/>
              <a:chOff x="-5827149" y="330075"/>
              <a:chExt cx="10000382" cy="1699569"/>
            </a:xfrm>
          </p:grpSpPr>
          <p:sp>
            <p:nvSpPr>
              <p:cNvPr id="37" name="Google Shape;139;p8">
                <a:extLst>
                  <a:ext uri="{FF2B5EF4-FFF2-40B4-BE49-F238E27FC236}">
                    <a16:creationId xmlns:a16="http://schemas.microsoft.com/office/drawing/2014/main" id="{B5B2D6C5-F939-F0C0-EE28-A67D50DC83C1}"/>
                  </a:ext>
                </a:extLst>
              </p:cNvPr>
              <p:cNvSpPr/>
              <p:nvPr/>
            </p:nvSpPr>
            <p:spPr>
              <a:xfrm>
                <a:off x="-5827149" y="330143"/>
                <a:ext cx="8300227" cy="1699501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140;p8">
                <a:extLst>
                  <a:ext uri="{FF2B5EF4-FFF2-40B4-BE49-F238E27FC236}">
                    <a16:creationId xmlns:a16="http://schemas.microsoft.com/office/drawing/2014/main" id="{9D01CEFA-38FA-B223-3F8B-1637B83403D2}"/>
                  </a:ext>
                </a:extLst>
              </p:cNvPr>
              <p:cNvSpPr/>
              <p:nvPr/>
            </p:nvSpPr>
            <p:spPr>
              <a:xfrm>
                <a:off x="2473736" y="330075"/>
                <a:ext cx="1699497" cy="1699501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2" name="Google Shape;142;p8">
            <a:extLst>
              <a:ext uri="{FF2B5EF4-FFF2-40B4-BE49-F238E27FC236}">
                <a16:creationId xmlns:a16="http://schemas.microsoft.com/office/drawing/2014/main" id="{550A0B45-0A53-E169-8DFE-5935E936E796}"/>
              </a:ext>
            </a:extLst>
          </p:cNvPr>
          <p:cNvSpPr txBox="1">
            <a:spLocks/>
          </p:cNvSpPr>
          <p:nvPr userDrawn="1"/>
        </p:nvSpPr>
        <p:spPr>
          <a:xfrm>
            <a:off x="10942819" y="6065626"/>
            <a:ext cx="1179991" cy="493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36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246435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F4F7B329-EECC-F834-48EE-9F734AE5BBEF}"/>
              </a:ext>
            </a:extLst>
          </p:cNvPr>
          <p:cNvGrpSpPr/>
          <p:nvPr userDrawn="1"/>
        </p:nvGrpSpPr>
        <p:grpSpPr>
          <a:xfrm>
            <a:off x="-5" y="40"/>
            <a:ext cx="10655639" cy="1736396"/>
            <a:chOff x="-4" y="40"/>
            <a:chExt cx="7072430" cy="1327315"/>
          </a:xfrm>
        </p:grpSpPr>
        <p:grpSp>
          <p:nvGrpSpPr>
            <p:cNvPr id="25" name="Google Shape;125;p8">
              <a:extLst>
                <a:ext uri="{FF2B5EF4-FFF2-40B4-BE49-F238E27FC236}">
                  <a16:creationId xmlns:a16="http://schemas.microsoft.com/office/drawing/2014/main" id="{BF788441-5F16-4702-92A0-AE51E09359C8}"/>
                </a:ext>
              </a:extLst>
            </p:cNvPr>
            <p:cNvGrpSpPr/>
            <p:nvPr userDrawn="1"/>
          </p:nvGrpSpPr>
          <p:grpSpPr>
            <a:xfrm>
              <a:off x="-4" y="40"/>
              <a:ext cx="7072430" cy="1327315"/>
              <a:chOff x="-4" y="40"/>
              <a:chExt cx="7072430" cy="1327315"/>
            </a:xfrm>
          </p:grpSpPr>
          <p:sp>
            <p:nvSpPr>
              <p:cNvPr id="26" name="Google Shape;126;p8">
                <a:extLst>
                  <a:ext uri="{FF2B5EF4-FFF2-40B4-BE49-F238E27FC236}">
                    <a16:creationId xmlns:a16="http://schemas.microsoft.com/office/drawing/2014/main" id="{1E74DFE2-7B5A-0136-5012-8C40EB90A76A}"/>
                  </a:ext>
                </a:extLst>
              </p:cNvPr>
              <p:cNvSpPr/>
              <p:nvPr/>
            </p:nvSpPr>
            <p:spPr>
              <a:xfrm>
                <a:off x="6292649" y="126425"/>
                <a:ext cx="779700" cy="259800"/>
              </a:xfrm>
              <a:prstGeom prst="triangle">
                <a:avLst>
                  <a:gd name="adj" fmla="val 32425"/>
                </a:avLst>
              </a:prstGeom>
              <a:solidFill>
                <a:srgbClr val="0020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grpSp>
            <p:nvGrpSpPr>
              <p:cNvPr id="27" name="Google Shape;127;p8">
                <a:extLst>
                  <a:ext uri="{FF2B5EF4-FFF2-40B4-BE49-F238E27FC236}">
                    <a16:creationId xmlns:a16="http://schemas.microsoft.com/office/drawing/2014/main" id="{84B14119-7FBE-0F68-D78D-E6694B90A251}"/>
                  </a:ext>
                </a:extLst>
              </p:cNvPr>
              <p:cNvGrpSpPr/>
              <p:nvPr/>
            </p:nvGrpSpPr>
            <p:grpSpPr>
              <a:xfrm rot="10800000" flipH="1">
                <a:off x="3" y="40"/>
                <a:ext cx="6756168" cy="1327315"/>
                <a:chOff x="-2168138" y="330075"/>
                <a:chExt cx="8650663" cy="1699506"/>
              </a:xfrm>
            </p:grpSpPr>
            <p:sp>
              <p:nvSpPr>
                <p:cNvPr id="31" name="Google Shape;128;p8">
                  <a:extLst>
                    <a:ext uri="{FF2B5EF4-FFF2-40B4-BE49-F238E27FC236}">
                      <a16:creationId xmlns:a16="http://schemas.microsoft.com/office/drawing/2014/main" id="{753DEB0E-49A6-20FE-DC5A-88049B6B1416}"/>
                    </a:ext>
                  </a:extLst>
                </p:cNvPr>
                <p:cNvSpPr/>
                <p:nvPr/>
              </p:nvSpPr>
              <p:spPr>
                <a:xfrm>
                  <a:off x="-2168138" y="330081"/>
                  <a:ext cx="6958200" cy="1699500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  <p:sp>
              <p:nvSpPr>
                <p:cNvPr id="32" name="Google Shape;129;p8">
                  <a:extLst>
                    <a:ext uri="{FF2B5EF4-FFF2-40B4-BE49-F238E27FC236}">
                      <a16:creationId xmlns:a16="http://schemas.microsoft.com/office/drawing/2014/main" id="{FC976659-9162-9E0F-67E3-73778F347B4C}"/>
                    </a:ext>
                  </a:extLst>
                </p:cNvPr>
                <p:cNvSpPr/>
                <p:nvPr/>
              </p:nvSpPr>
              <p:spPr>
                <a:xfrm>
                  <a:off x="4783025" y="330075"/>
                  <a:ext cx="1699500" cy="1699500"/>
                </a:xfrm>
                <a:prstGeom prst="rtTriangle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</p:grpSp>
          <p:grpSp>
            <p:nvGrpSpPr>
              <p:cNvPr id="28" name="Google Shape;130;p8">
                <a:extLst>
                  <a:ext uri="{FF2B5EF4-FFF2-40B4-BE49-F238E27FC236}">
                    <a16:creationId xmlns:a16="http://schemas.microsoft.com/office/drawing/2014/main" id="{E14F66C1-31C3-CD25-D947-0AB99BDBD0AC}"/>
                  </a:ext>
                </a:extLst>
              </p:cNvPr>
              <p:cNvGrpSpPr/>
              <p:nvPr/>
            </p:nvGrpSpPr>
            <p:grpSpPr>
              <a:xfrm rot="10800000" flipH="1">
                <a:off x="-4" y="381007"/>
                <a:ext cx="7072430" cy="771744"/>
                <a:chOff x="-9092084" y="330075"/>
                <a:chExt cx="15574609" cy="1699501"/>
              </a:xfrm>
            </p:grpSpPr>
            <p:sp>
              <p:nvSpPr>
                <p:cNvPr id="29" name="Google Shape;131;p8">
                  <a:extLst>
                    <a:ext uri="{FF2B5EF4-FFF2-40B4-BE49-F238E27FC236}">
                      <a16:creationId xmlns:a16="http://schemas.microsoft.com/office/drawing/2014/main" id="{CF50F57F-6378-76AE-5559-A158B6321B20}"/>
                    </a:ext>
                  </a:extLst>
                </p:cNvPr>
                <p:cNvSpPr/>
                <p:nvPr/>
              </p:nvSpPr>
              <p:spPr>
                <a:xfrm>
                  <a:off x="-9092084" y="330076"/>
                  <a:ext cx="13882200" cy="1699500"/>
                </a:xfrm>
                <a:prstGeom prst="rect">
                  <a:avLst/>
                </a:prstGeom>
                <a:solidFill>
                  <a:srgbClr val="2980B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  <p:sp>
              <p:nvSpPr>
                <p:cNvPr id="30" name="Google Shape;132;p8">
                  <a:extLst>
                    <a:ext uri="{FF2B5EF4-FFF2-40B4-BE49-F238E27FC236}">
                      <a16:creationId xmlns:a16="http://schemas.microsoft.com/office/drawing/2014/main" id="{4FD4797B-9C40-BD75-F430-10C43F5AA5A1}"/>
                    </a:ext>
                  </a:extLst>
                </p:cNvPr>
                <p:cNvSpPr/>
                <p:nvPr/>
              </p:nvSpPr>
              <p:spPr>
                <a:xfrm>
                  <a:off x="4783025" y="330075"/>
                  <a:ext cx="1699500" cy="1699500"/>
                </a:xfrm>
                <a:prstGeom prst="rtTriangle">
                  <a:avLst/>
                </a:prstGeom>
                <a:solidFill>
                  <a:srgbClr val="2980B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</p:grpSp>
        </p:grpSp>
        <p:sp>
          <p:nvSpPr>
            <p:cNvPr id="41" name="Google Shape;141;p8">
              <a:extLst>
                <a:ext uri="{FF2B5EF4-FFF2-40B4-BE49-F238E27FC236}">
                  <a16:creationId xmlns:a16="http://schemas.microsoft.com/office/drawing/2014/main" id="{E9D24EDB-32F6-60F1-167C-300690203B3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4275" y="392575"/>
              <a:ext cx="5258400" cy="76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Roboto Condensed"/>
                <a:buNone/>
                <a:tabLst/>
                <a:defRPr/>
              </a:pPr>
              <a:endParaRPr kumimoji="0" lang="th-TH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endParaRPr>
            </a:p>
          </p:txBody>
        </p:sp>
      </p:grpSp>
      <p:grpSp>
        <p:nvGrpSpPr>
          <p:cNvPr id="33" name="Google Shape;133;p8">
            <a:extLst>
              <a:ext uri="{FF2B5EF4-FFF2-40B4-BE49-F238E27FC236}">
                <a16:creationId xmlns:a16="http://schemas.microsoft.com/office/drawing/2014/main" id="{9D008131-0C0B-0CDD-0D68-BBE83FDDB7CF}"/>
              </a:ext>
            </a:extLst>
          </p:cNvPr>
          <p:cNvGrpSpPr/>
          <p:nvPr userDrawn="1"/>
        </p:nvGrpSpPr>
        <p:grpSpPr>
          <a:xfrm>
            <a:off x="10223292" y="5809673"/>
            <a:ext cx="1968720" cy="1048327"/>
            <a:chOff x="5983035" y="4472723"/>
            <a:chExt cx="1795036" cy="670795"/>
          </a:xfrm>
        </p:grpSpPr>
        <p:sp>
          <p:nvSpPr>
            <p:cNvPr id="34" name="Google Shape;134;p8">
              <a:extLst>
                <a:ext uri="{FF2B5EF4-FFF2-40B4-BE49-F238E27FC236}">
                  <a16:creationId xmlns:a16="http://schemas.microsoft.com/office/drawing/2014/main" id="{421E3DBD-CC74-3C4F-A85B-6AABD4C346E0}"/>
                </a:ext>
              </a:extLst>
            </p:cNvPr>
            <p:cNvSpPr/>
            <p:nvPr/>
          </p:nvSpPr>
          <p:spPr>
            <a:xfrm rot="10800000">
              <a:off x="598303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35" name="Google Shape;135;p8">
              <a:extLst>
                <a:ext uri="{FF2B5EF4-FFF2-40B4-BE49-F238E27FC236}">
                  <a16:creationId xmlns:a16="http://schemas.microsoft.com/office/drawing/2014/main" id="{F46244EE-FB76-92F7-9605-41D27D5DFA29}"/>
                </a:ext>
              </a:extLst>
            </p:cNvPr>
            <p:cNvGrpSpPr/>
            <p:nvPr/>
          </p:nvGrpSpPr>
          <p:grpSpPr>
            <a:xfrm flipH="1">
              <a:off x="6130823" y="4472723"/>
              <a:ext cx="1644863" cy="670795"/>
              <a:chOff x="1297956" y="330075"/>
              <a:chExt cx="4166315" cy="1699506"/>
            </a:xfrm>
          </p:grpSpPr>
          <p:sp>
            <p:nvSpPr>
              <p:cNvPr id="39" name="Google Shape;136;p8">
                <a:extLst>
                  <a:ext uri="{FF2B5EF4-FFF2-40B4-BE49-F238E27FC236}">
                    <a16:creationId xmlns:a16="http://schemas.microsoft.com/office/drawing/2014/main" id="{57F36DEF-569D-7B9A-50A0-2BFB0EF71253}"/>
                  </a:ext>
                </a:extLst>
              </p:cNvPr>
              <p:cNvSpPr/>
              <p:nvPr/>
            </p:nvSpPr>
            <p:spPr>
              <a:xfrm>
                <a:off x="1297956" y="330081"/>
                <a:ext cx="2466033" cy="16995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137;p8">
                <a:extLst>
                  <a:ext uri="{FF2B5EF4-FFF2-40B4-BE49-F238E27FC236}">
                    <a16:creationId xmlns:a16="http://schemas.microsoft.com/office/drawing/2014/main" id="{65F05EA7-5D27-9BAB-BB81-A0E3CC87C503}"/>
                  </a:ext>
                </a:extLst>
              </p:cNvPr>
              <p:cNvSpPr/>
              <p:nvPr/>
            </p:nvSpPr>
            <p:spPr>
              <a:xfrm>
                <a:off x="3764767" y="330075"/>
                <a:ext cx="1699504" cy="1699500"/>
              </a:xfrm>
              <a:prstGeom prst="rt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6" name="Google Shape;138;p8">
              <a:extLst>
                <a:ext uri="{FF2B5EF4-FFF2-40B4-BE49-F238E27FC236}">
                  <a16:creationId xmlns:a16="http://schemas.microsoft.com/office/drawing/2014/main" id="{925EBAC2-8F2F-C551-707C-CC0A573BAFA3}"/>
                </a:ext>
              </a:extLst>
            </p:cNvPr>
            <p:cNvGrpSpPr/>
            <p:nvPr/>
          </p:nvGrpSpPr>
          <p:grpSpPr>
            <a:xfrm flipH="1">
              <a:off x="5986001" y="4646738"/>
              <a:ext cx="1792070" cy="304563"/>
              <a:chOff x="-5827149" y="330075"/>
              <a:chExt cx="10000382" cy="1699569"/>
            </a:xfrm>
          </p:grpSpPr>
          <p:sp>
            <p:nvSpPr>
              <p:cNvPr id="37" name="Google Shape;139;p8">
                <a:extLst>
                  <a:ext uri="{FF2B5EF4-FFF2-40B4-BE49-F238E27FC236}">
                    <a16:creationId xmlns:a16="http://schemas.microsoft.com/office/drawing/2014/main" id="{B5B2D6C5-F939-F0C0-EE28-A67D50DC83C1}"/>
                  </a:ext>
                </a:extLst>
              </p:cNvPr>
              <p:cNvSpPr/>
              <p:nvPr/>
            </p:nvSpPr>
            <p:spPr>
              <a:xfrm>
                <a:off x="-5827149" y="330143"/>
                <a:ext cx="8300227" cy="1699501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140;p8">
                <a:extLst>
                  <a:ext uri="{FF2B5EF4-FFF2-40B4-BE49-F238E27FC236}">
                    <a16:creationId xmlns:a16="http://schemas.microsoft.com/office/drawing/2014/main" id="{9D01CEFA-38FA-B223-3F8B-1637B83403D2}"/>
                  </a:ext>
                </a:extLst>
              </p:cNvPr>
              <p:cNvSpPr/>
              <p:nvPr/>
            </p:nvSpPr>
            <p:spPr>
              <a:xfrm>
                <a:off x="2473736" y="330075"/>
                <a:ext cx="1699497" cy="1699501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2" name="Google Shape;142;p8">
            <a:extLst>
              <a:ext uri="{FF2B5EF4-FFF2-40B4-BE49-F238E27FC236}">
                <a16:creationId xmlns:a16="http://schemas.microsoft.com/office/drawing/2014/main" id="{550A0B45-0A53-E169-8DFE-5935E936E796}"/>
              </a:ext>
            </a:extLst>
          </p:cNvPr>
          <p:cNvSpPr txBox="1">
            <a:spLocks/>
          </p:cNvSpPr>
          <p:nvPr userDrawn="1"/>
        </p:nvSpPr>
        <p:spPr>
          <a:xfrm>
            <a:off x="10942819" y="6065626"/>
            <a:ext cx="1179991" cy="493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36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980372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F4F7B329-EECC-F834-48EE-9F734AE5BBEF}"/>
              </a:ext>
            </a:extLst>
          </p:cNvPr>
          <p:cNvGrpSpPr/>
          <p:nvPr userDrawn="1"/>
        </p:nvGrpSpPr>
        <p:grpSpPr>
          <a:xfrm>
            <a:off x="-5" y="40"/>
            <a:ext cx="10043157" cy="1736396"/>
            <a:chOff x="-4" y="40"/>
            <a:chExt cx="7072430" cy="1327315"/>
          </a:xfrm>
        </p:grpSpPr>
        <p:grpSp>
          <p:nvGrpSpPr>
            <p:cNvPr id="25" name="Google Shape;125;p8">
              <a:extLst>
                <a:ext uri="{FF2B5EF4-FFF2-40B4-BE49-F238E27FC236}">
                  <a16:creationId xmlns:a16="http://schemas.microsoft.com/office/drawing/2014/main" id="{BF788441-5F16-4702-92A0-AE51E09359C8}"/>
                </a:ext>
              </a:extLst>
            </p:cNvPr>
            <p:cNvGrpSpPr/>
            <p:nvPr userDrawn="1"/>
          </p:nvGrpSpPr>
          <p:grpSpPr>
            <a:xfrm>
              <a:off x="-4" y="40"/>
              <a:ext cx="7072430" cy="1327315"/>
              <a:chOff x="-4" y="40"/>
              <a:chExt cx="7072430" cy="1327315"/>
            </a:xfrm>
          </p:grpSpPr>
          <p:sp>
            <p:nvSpPr>
              <p:cNvPr id="26" name="Google Shape;126;p8">
                <a:extLst>
                  <a:ext uri="{FF2B5EF4-FFF2-40B4-BE49-F238E27FC236}">
                    <a16:creationId xmlns:a16="http://schemas.microsoft.com/office/drawing/2014/main" id="{1E74DFE2-7B5A-0136-5012-8C40EB90A76A}"/>
                  </a:ext>
                </a:extLst>
              </p:cNvPr>
              <p:cNvSpPr/>
              <p:nvPr/>
            </p:nvSpPr>
            <p:spPr>
              <a:xfrm>
                <a:off x="6292649" y="126425"/>
                <a:ext cx="779700" cy="259800"/>
              </a:xfrm>
              <a:prstGeom prst="triangle">
                <a:avLst>
                  <a:gd name="adj" fmla="val 32425"/>
                </a:avLst>
              </a:prstGeom>
              <a:solidFill>
                <a:srgbClr val="0020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grpSp>
            <p:nvGrpSpPr>
              <p:cNvPr id="27" name="Google Shape;127;p8">
                <a:extLst>
                  <a:ext uri="{FF2B5EF4-FFF2-40B4-BE49-F238E27FC236}">
                    <a16:creationId xmlns:a16="http://schemas.microsoft.com/office/drawing/2014/main" id="{84B14119-7FBE-0F68-D78D-E6694B90A251}"/>
                  </a:ext>
                </a:extLst>
              </p:cNvPr>
              <p:cNvGrpSpPr/>
              <p:nvPr/>
            </p:nvGrpSpPr>
            <p:grpSpPr>
              <a:xfrm rot="10800000" flipH="1">
                <a:off x="3" y="40"/>
                <a:ext cx="6756168" cy="1327315"/>
                <a:chOff x="-2168138" y="330075"/>
                <a:chExt cx="8650663" cy="1699506"/>
              </a:xfrm>
            </p:grpSpPr>
            <p:sp>
              <p:nvSpPr>
                <p:cNvPr id="31" name="Google Shape;128;p8">
                  <a:extLst>
                    <a:ext uri="{FF2B5EF4-FFF2-40B4-BE49-F238E27FC236}">
                      <a16:creationId xmlns:a16="http://schemas.microsoft.com/office/drawing/2014/main" id="{753DEB0E-49A6-20FE-DC5A-88049B6B1416}"/>
                    </a:ext>
                  </a:extLst>
                </p:cNvPr>
                <p:cNvSpPr/>
                <p:nvPr/>
              </p:nvSpPr>
              <p:spPr>
                <a:xfrm>
                  <a:off x="-2168138" y="330081"/>
                  <a:ext cx="6958200" cy="1699500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  <p:sp>
              <p:nvSpPr>
                <p:cNvPr id="32" name="Google Shape;129;p8">
                  <a:extLst>
                    <a:ext uri="{FF2B5EF4-FFF2-40B4-BE49-F238E27FC236}">
                      <a16:creationId xmlns:a16="http://schemas.microsoft.com/office/drawing/2014/main" id="{FC976659-9162-9E0F-67E3-73778F347B4C}"/>
                    </a:ext>
                  </a:extLst>
                </p:cNvPr>
                <p:cNvSpPr/>
                <p:nvPr/>
              </p:nvSpPr>
              <p:spPr>
                <a:xfrm>
                  <a:off x="4783025" y="330075"/>
                  <a:ext cx="1699500" cy="1699500"/>
                </a:xfrm>
                <a:prstGeom prst="rtTriangle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</p:grpSp>
          <p:grpSp>
            <p:nvGrpSpPr>
              <p:cNvPr id="28" name="Google Shape;130;p8">
                <a:extLst>
                  <a:ext uri="{FF2B5EF4-FFF2-40B4-BE49-F238E27FC236}">
                    <a16:creationId xmlns:a16="http://schemas.microsoft.com/office/drawing/2014/main" id="{E14F66C1-31C3-CD25-D947-0AB99BDBD0AC}"/>
                  </a:ext>
                </a:extLst>
              </p:cNvPr>
              <p:cNvGrpSpPr/>
              <p:nvPr/>
            </p:nvGrpSpPr>
            <p:grpSpPr>
              <a:xfrm rot="10800000" flipH="1">
                <a:off x="-4" y="381007"/>
                <a:ext cx="7072430" cy="771744"/>
                <a:chOff x="-9092084" y="330075"/>
                <a:chExt cx="15574609" cy="1699501"/>
              </a:xfrm>
            </p:grpSpPr>
            <p:sp>
              <p:nvSpPr>
                <p:cNvPr id="29" name="Google Shape;131;p8">
                  <a:extLst>
                    <a:ext uri="{FF2B5EF4-FFF2-40B4-BE49-F238E27FC236}">
                      <a16:creationId xmlns:a16="http://schemas.microsoft.com/office/drawing/2014/main" id="{CF50F57F-6378-76AE-5559-A158B6321B20}"/>
                    </a:ext>
                  </a:extLst>
                </p:cNvPr>
                <p:cNvSpPr/>
                <p:nvPr/>
              </p:nvSpPr>
              <p:spPr>
                <a:xfrm>
                  <a:off x="-9092084" y="330076"/>
                  <a:ext cx="13882200" cy="1699500"/>
                </a:xfrm>
                <a:prstGeom prst="rect">
                  <a:avLst/>
                </a:prstGeom>
                <a:solidFill>
                  <a:srgbClr val="2980B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  <p:sp>
              <p:nvSpPr>
                <p:cNvPr id="30" name="Google Shape;132;p8">
                  <a:extLst>
                    <a:ext uri="{FF2B5EF4-FFF2-40B4-BE49-F238E27FC236}">
                      <a16:creationId xmlns:a16="http://schemas.microsoft.com/office/drawing/2014/main" id="{4FD4797B-9C40-BD75-F430-10C43F5AA5A1}"/>
                    </a:ext>
                  </a:extLst>
                </p:cNvPr>
                <p:cNvSpPr/>
                <p:nvPr/>
              </p:nvSpPr>
              <p:spPr>
                <a:xfrm>
                  <a:off x="4783025" y="330075"/>
                  <a:ext cx="1699500" cy="1699500"/>
                </a:xfrm>
                <a:prstGeom prst="rtTriangle">
                  <a:avLst/>
                </a:prstGeom>
                <a:solidFill>
                  <a:srgbClr val="2980B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</p:grpSp>
        </p:grpSp>
        <p:sp>
          <p:nvSpPr>
            <p:cNvPr id="41" name="Google Shape;141;p8">
              <a:extLst>
                <a:ext uri="{FF2B5EF4-FFF2-40B4-BE49-F238E27FC236}">
                  <a16:creationId xmlns:a16="http://schemas.microsoft.com/office/drawing/2014/main" id="{E9D24EDB-32F6-60F1-167C-300690203B3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4275" y="392575"/>
              <a:ext cx="5258400" cy="76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Roboto Condensed"/>
                <a:buNone/>
                <a:tabLst/>
                <a:defRPr/>
              </a:pPr>
              <a:endParaRPr kumimoji="0" lang="th-TH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endParaRPr>
            </a:p>
          </p:txBody>
        </p:sp>
      </p:grpSp>
      <p:grpSp>
        <p:nvGrpSpPr>
          <p:cNvPr id="33" name="Google Shape;133;p8">
            <a:extLst>
              <a:ext uri="{FF2B5EF4-FFF2-40B4-BE49-F238E27FC236}">
                <a16:creationId xmlns:a16="http://schemas.microsoft.com/office/drawing/2014/main" id="{9D008131-0C0B-0CDD-0D68-BBE83FDDB7CF}"/>
              </a:ext>
            </a:extLst>
          </p:cNvPr>
          <p:cNvGrpSpPr/>
          <p:nvPr userDrawn="1"/>
        </p:nvGrpSpPr>
        <p:grpSpPr>
          <a:xfrm>
            <a:off x="10223292" y="5809673"/>
            <a:ext cx="1968720" cy="1048327"/>
            <a:chOff x="5983035" y="4472723"/>
            <a:chExt cx="1795036" cy="670795"/>
          </a:xfrm>
        </p:grpSpPr>
        <p:sp>
          <p:nvSpPr>
            <p:cNvPr id="34" name="Google Shape;134;p8">
              <a:extLst>
                <a:ext uri="{FF2B5EF4-FFF2-40B4-BE49-F238E27FC236}">
                  <a16:creationId xmlns:a16="http://schemas.microsoft.com/office/drawing/2014/main" id="{421E3DBD-CC74-3C4F-A85B-6AABD4C346E0}"/>
                </a:ext>
              </a:extLst>
            </p:cNvPr>
            <p:cNvSpPr/>
            <p:nvPr/>
          </p:nvSpPr>
          <p:spPr>
            <a:xfrm rot="10800000">
              <a:off x="598303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35" name="Google Shape;135;p8">
              <a:extLst>
                <a:ext uri="{FF2B5EF4-FFF2-40B4-BE49-F238E27FC236}">
                  <a16:creationId xmlns:a16="http://schemas.microsoft.com/office/drawing/2014/main" id="{F46244EE-FB76-92F7-9605-41D27D5DFA29}"/>
                </a:ext>
              </a:extLst>
            </p:cNvPr>
            <p:cNvGrpSpPr/>
            <p:nvPr/>
          </p:nvGrpSpPr>
          <p:grpSpPr>
            <a:xfrm flipH="1">
              <a:off x="6130823" y="4472723"/>
              <a:ext cx="1644863" cy="670795"/>
              <a:chOff x="1297956" y="330075"/>
              <a:chExt cx="4166315" cy="1699506"/>
            </a:xfrm>
          </p:grpSpPr>
          <p:sp>
            <p:nvSpPr>
              <p:cNvPr id="39" name="Google Shape;136;p8">
                <a:extLst>
                  <a:ext uri="{FF2B5EF4-FFF2-40B4-BE49-F238E27FC236}">
                    <a16:creationId xmlns:a16="http://schemas.microsoft.com/office/drawing/2014/main" id="{57F36DEF-569D-7B9A-50A0-2BFB0EF71253}"/>
                  </a:ext>
                </a:extLst>
              </p:cNvPr>
              <p:cNvSpPr/>
              <p:nvPr/>
            </p:nvSpPr>
            <p:spPr>
              <a:xfrm>
                <a:off x="1297956" y="330081"/>
                <a:ext cx="2466033" cy="16995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137;p8">
                <a:extLst>
                  <a:ext uri="{FF2B5EF4-FFF2-40B4-BE49-F238E27FC236}">
                    <a16:creationId xmlns:a16="http://schemas.microsoft.com/office/drawing/2014/main" id="{65F05EA7-5D27-9BAB-BB81-A0E3CC87C503}"/>
                  </a:ext>
                </a:extLst>
              </p:cNvPr>
              <p:cNvSpPr/>
              <p:nvPr/>
            </p:nvSpPr>
            <p:spPr>
              <a:xfrm>
                <a:off x="3764767" y="330075"/>
                <a:ext cx="1699504" cy="1699500"/>
              </a:xfrm>
              <a:prstGeom prst="rt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6" name="Google Shape;138;p8">
              <a:extLst>
                <a:ext uri="{FF2B5EF4-FFF2-40B4-BE49-F238E27FC236}">
                  <a16:creationId xmlns:a16="http://schemas.microsoft.com/office/drawing/2014/main" id="{925EBAC2-8F2F-C551-707C-CC0A573BAFA3}"/>
                </a:ext>
              </a:extLst>
            </p:cNvPr>
            <p:cNvGrpSpPr/>
            <p:nvPr/>
          </p:nvGrpSpPr>
          <p:grpSpPr>
            <a:xfrm flipH="1">
              <a:off x="5986001" y="4646738"/>
              <a:ext cx="1792070" cy="304563"/>
              <a:chOff x="-5827149" y="330075"/>
              <a:chExt cx="10000382" cy="1699569"/>
            </a:xfrm>
          </p:grpSpPr>
          <p:sp>
            <p:nvSpPr>
              <p:cNvPr id="37" name="Google Shape;139;p8">
                <a:extLst>
                  <a:ext uri="{FF2B5EF4-FFF2-40B4-BE49-F238E27FC236}">
                    <a16:creationId xmlns:a16="http://schemas.microsoft.com/office/drawing/2014/main" id="{B5B2D6C5-F939-F0C0-EE28-A67D50DC83C1}"/>
                  </a:ext>
                </a:extLst>
              </p:cNvPr>
              <p:cNvSpPr/>
              <p:nvPr/>
            </p:nvSpPr>
            <p:spPr>
              <a:xfrm>
                <a:off x="-5827149" y="330143"/>
                <a:ext cx="8300227" cy="1699501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140;p8">
                <a:extLst>
                  <a:ext uri="{FF2B5EF4-FFF2-40B4-BE49-F238E27FC236}">
                    <a16:creationId xmlns:a16="http://schemas.microsoft.com/office/drawing/2014/main" id="{9D01CEFA-38FA-B223-3F8B-1637B83403D2}"/>
                  </a:ext>
                </a:extLst>
              </p:cNvPr>
              <p:cNvSpPr/>
              <p:nvPr/>
            </p:nvSpPr>
            <p:spPr>
              <a:xfrm>
                <a:off x="2473736" y="330075"/>
                <a:ext cx="1699497" cy="1699501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2" name="Google Shape;142;p8">
            <a:extLst>
              <a:ext uri="{FF2B5EF4-FFF2-40B4-BE49-F238E27FC236}">
                <a16:creationId xmlns:a16="http://schemas.microsoft.com/office/drawing/2014/main" id="{550A0B45-0A53-E169-8DFE-5935E936E796}"/>
              </a:ext>
            </a:extLst>
          </p:cNvPr>
          <p:cNvSpPr txBox="1">
            <a:spLocks/>
          </p:cNvSpPr>
          <p:nvPr userDrawn="1"/>
        </p:nvSpPr>
        <p:spPr>
          <a:xfrm>
            <a:off x="10942819" y="6065626"/>
            <a:ext cx="1179991" cy="493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36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4013002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food on a table&#10;&#10;Description automatically generated">
            <a:extLst>
              <a:ext uri="{FF2B5EF4-FFF2-40B4-BE49-F238E27FC236}">
                <a16:creationId xmlns:a16="http://schemas.microsoft.com/office/drawing/2014/main" id="{61EFE693-2D54-9F51-9761-7428B2EDB7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833" b="93338" l="4395" r="96680">
                        <a14:foregroundMark x1="15967" y1="23939" x2="15967" y2="23939"/>
                        <a14:foregroundMark x1="19873" y1="18082" x2="15479" y2="68814"/>
                        <a14:foregroundMark x1="15479" y1="68814" x2="16406" y2="72401"/>
                        <a14:foregroundMark x1="32178" y1="12665" x2="45117" y2="25037"/>
                        <a14:foregroundMark x1="30225" y1="8638" x2="31445" y2="11567"/>
                        <a14:foregroundMark x1="29932" y1="11567" x2="29492" y2="10835"/>
                        <a14:foregroundMark x1="10693" y1="31406" x2="5713" y2="34993"/>
                        <a14:foregroundMark x1="4541" y1="53441" x2="7080" y2="57760"/>
                        <a14:foregroundMark x1="8008" y1="68594" x2="12646" y2="82064"/>
                        <a14:foregroundMark x1="8887" y1="85432" x2="17480" y2="86603"/>
                        <a14:foregroundMark x1="24365" y1="85944" x2="31592" y2="90410"/>
                        <a14:foregroundMark x1="30371" y1="87042" x2="30859" y2="65593"/>
                        <a14:foregroundMark x1="24658" y1="75110" x2="28418" y2="86384"/>
                        <a14:foregroundMark x1="33252" y1="43338" x2="31885" y2="66105"/>
                        <a14:foregroundMark x1="68701" y1="36750" x2="63623" y2="71010"/>
                        <a14:foregroundMark x1="76367" y1="41288" x2="72314" y2="77818"/>
                        <a14:foregroundMark x1="88281" y1="54100" x2="80469" y2="87189"/>
                        <a14:foregroundMark x1="80469" y1="87189" x2="79541" y2="88360"/>
                        <a14:foregroundMark x1="72803" y1="89092" x2="74902" y2="88653"/>
                        <a14:foregroundMark x1="62842" y1="90410" x2="70068" y2="93338"/>
                        <a14:foregroundMark x1="88574" y1="64714" x2="87207" y2="80088"/>
                        <a14:foregroundMark x1="89746" y1="70351" x2="90381" y2="81625"/>
                        <a14:foregroundMark x1="90234" y1="63177" x2="91406" y2="77599"/>
                        <a14:foregroundMark x1="93359" y1="55051" x2="93359" y2="55051"/>
                        <a14:foregroundMark x1="96680" y1="51464" x2="96680" y2="51464"/>
                        <a14:foregroundMark x1="75049" y1="62445" x2="79541" y2="74890"/>
                        <a14:foregroundMark x1="70850" y1="28184" x2="67822" y2="39898"/>
                        <a14:foregroundMark x1="79102" y1="9517" x2="71338" y2="8419"/>
                        <a14:foregroundMark x1="71338" y1="8419" x2="70068" y2="8858"/>
                        <a14:foregroundMark x1="68555" y1="10615" x2="60010" y2="15373"/>
                        <a14:foregroundMark x1="62549" y1="10395" x2="57764" y2="13982"/>
                        <a14:foregroundMark x1="60010" y1="8638" x2="59863" y2="14714"/>
                        <a14:foregroundMark x1="61035" y1="7906" x2="62109" y2="12225"/>
                        <a14:foregroundMark x1="60010" y1="7906" x2="58203" y2="13763"/>
                        <a14:foregroundMark x1="57764" y1="12006" x2="52930" y2="12225"/>
                        <a14:foregroundMark x1="52930" y1="11786" x2="55957" y2="12225"/>
                        <a14:foregroundMark x1="55664" y1="10176" x2="51758" y2="13324"/>
                        <a14:foregroundMark x1="46484" y1="14495" x2="41357" y2="17423"/>
                        <a14:foregroundMark x1="41943" y1="12006" x2="39258" y2="18082"/>
                        <a14:foregroundMark x1="41797" y1="13543" x2="39697" y2="14934"/>
                        <a14:foregroundMark x1="51563" y1="91069" x2="56104" y2="93338"/>
                        <a14:foregroundMark x1="56396" y1="91801" x2="58350" y2="89531"/>
                        <a14:foregroundMark x1="57910" y1="92460" x2="59082" y2="904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65999" y="333194"/>
            <a:ext cx="10060001" cy="670994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A5FC012-5B34-F5CA-2BE5-0DCDBAD831B9}"/>
              </a:ext>
            </a:extLst>
          </p:cNvPr>
          <p:cNvGrpSpPr/>
          <p:nvPr userDrawn="1"/>
        </p:nvGrpSpPr>
        <p:grpSpPr>
          <a:xfrm>
            <a:off x="-5" y="40"/>
            <a:ext cx="10043157" cy="1736396"/>
            <a:chOff x="-4" y="40"/>
            <a:chExt cx="7072430" cy="1327315"/>
          </a:xfrm>
        </p:grpSpPr>
        <p:grpSp>
          <p:nvGrpSpPr>
            <p:cNvPr id="4" name="Google Shape;125;p8">
              <a:extLst>
                <a:ext uri="{FF2B5EF4-FFF2-40B4-BE49-F238E27FC236}">
                  <a16:creationId xmlns:a16="http://schemas.microsoft.com/office/drawing/2014/main" id="{CA792B50-5062-FCB2-F6BE-6132DF6F74B8}"/>
                </a:ext>
              </a:extLst>
            </p:cNvPr>
            <p:cNvGrpSpPr/>
            <p:nvPr userDrawn="1"/>
          </p:nvGrpSpPr>
          <p:grpSpPr>
            <a:xfrm>
              <a:off x="-4" y="40"/>
              <a:ext cx="7072430" cy="1327315"/>
              <a:chOff x="-4" y="40"/>
              <a:chExt cx="7072430" cy="1327315"/>
            </a:xfrm>
          </p:grpSpPr>
          <p:sp>
            <p:nvSpPr>
              <p:cNvPr id="6" name="Google Shape;126;p8">
                <a:extLst>
                  <a:ext uri="{FF2B5EF4-FFF2-40B4-BE49-F238E27FC236}">
                    <a16:creationId xmlns:a16="http://schemas.microsoft.com/office/drawing/2014/main" id="{75CFD224-D084-7B7D-CFA7-57408738799F}"/>
                  </a:ext>
                </a:extLst>
              </p:cNvPr>
              <p:cNvSpPr/>
              <p:nvPr/>
            </p:nvSpPr>
            <p:spPr>
              <a:xfrm>
                <a:off x="6292649" y="126425"/>
                <a:ext cx="779700" cy="259800"/>
              </a:xfrm>
              <a:prstGeom prst="triangle">
                <a:avLst>
                  <a:gd name="adj" fmla="val 32425"/>
                </a:avLst>
              </a:prstGeom>
              <a:solidFill>
                <a:srgbClr val="0020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grpSp>
            <p:nvGrpSpPr>
              <p:cNvPr id="7" name="Google Shape;127;p8">
                <a:extLst>
                  <a:ext uri="{FF2B5EF4-FFF2-40B4-BE49-F238E27FC236}">
                    <a16:creationId xmlns:a16="http://schemas.microsoft.com/office/drawing/2014/main" id="{B9F9784E-2C96-EF6C-270E-332F901096AF}"/>
                  </a:ext>
                </a:extLst>
              </p:cNvPr>
              <p:cNvGrpSpPr/>
              <p:nvPr/>
            </p:nvGrpSpPr>
            <p:grpSpPr>
              <a:xfrm rot="10800000" flipH="1">
                <a:off x="3" y="40"/>
                <a:ext cx="6756168" cy="1327315"/>
                <a:chOff x="-2168138" y="330075"/>
                <a:chExt cx="8650663" cy="1699506"/>
              </a:xfrm>
            </p:grpSpPr>
            <p:sp>
              <p:nvSpPr>
                <p:cNvPr id="11" name="Google Shape;128;p8">
                  <a:extLst>
                    <a:ext uri="{FF2B5EF4-FFF2-40B4-BE49-F238E27FC236}">
                      <a16:creationId xmlns:a16="http://schemas.microsoft.com/office/drawing/2014/main" id="{BFE3BA86-BD61-DFDA-D745-24396B9FB723}"/>
                    </a:ext>
                  </a:extLst>
                </p:cNvPr>
                <p:cNvSpPr/>
                <p:nvPr/>
              </p:nvSpPr>
              <p:spPr>
                <a:xfrm>
                  <a:off x="-2168138" y="330081"/>
                  <a:ext cx="6958200" cy="1699500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  <p:sp>
              <p:nvSpPr>
                <p:cNvPr id="12" name="Google Shape;129;p8">
                  <a:extLst>
                    <a:ext uri="{FF2B5EF4-FFF2-40B4-BE49-F238E27FC236}">
                      <a16:creationId xmlns:a16="http://schemas.microsoft.com/office/drawing/2014/main" id="{F2AAC38C-07A4-24DD-8144-9F9100BFDBDE}"/>
                    </a:ext>
                  </a:extLst>
                </p:cNvPr>
                <p:cNvSpPr/>
                <p:nvPr/>
              </p:nvSpPr>
              <p:spPr>
                <a:xfrm>
                  <a:off x="4783025" y="330075"/>
                  <a:ext cx="1699500" cy="1699500"/>
                </a:xfrm>
                <a:prstGeom prst="rtTriangle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</p:grpSp>
          <p:grpSp>
            <p:nvGrpSpPr>
              <p:cNvPr id="8" name="Google Shape;130;p8">
                <a:extLst>
                  <a:ext uri="{FF2B5EF4-FFF2-40B4-BE49-F238E27FC236}">
                    <a16:creationId xmlns:a16="http://schemas.microsoft.com/office/drawing/2014/main" id="{B3A12F11-CF97-E92F-28B8-D031581D0120}"/>
                  </a:ext>
                </a:extLst>
              </p:cNvPr>
              <p:cNvGrpSpPr/>
              <p:nvPr/>
            </p:nvGrpSpPr>
            <p:grpSpPr>
              <a:xfrm rot="10800000" flipH="1">
                <a:off x="-4" y="381007"/>
                <a:ext cx="7072430" cy="771744"/>
                <a:chOff x="-9092084" y="330075"/>
                <a:chExt cx="15574609" cy="1699501"/>
              </a:xfrm>
            </p:grpSpPr>
            <p:sp>
              <p:nvSpPr>
                <p:cNvPr id="9" name="Google Shape;131;p8">
                  <a:extLst>
                    <a:ext uri="{FF2B5EF4-FFF2-40B4-BE49-F238E27FC236}">
                      <a16:creationId xmlns:a16="http://schemas.microsoft.com/office/drawing/2014/main" id="{3DE93C75-6B0E-BCC8-E775-A3A97C3A7F59}"/>
                    </a:ext>
                  </a:extLst>
                </p:cNvPr>
                <p:cNvSpPr/>
                <p:nvPr/>
              </p:nvSpPr>
              <p:spPr>
                <a:xfrm>
                  <a:off x="-9092084" y="330076"/>
                  <a:ext cx="13882200" cy="1699500"/>
                </a:xfrm>
                <a:prstGeom prst="rect">
                  <a:avLst/>
                </a:prstGeom>
                <a:solidFill>
                  <a:srgbClr val="2980B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  <p:sp>
              <p:nvSpPr>
                <p:cNvPr id="10" name="Google Shape;132;p8">
                  <a:extLst>
                    <a:ext uri="{FF2B5EF4-FFF2-40B4-BE49-F238E27FC236}">
                      <a16:creationId xmlns:a16="http://schemas.microsoft.com/office/drawing/2014/main" id="{2EC9E718-4D7F-B8B2-A45D-C80EACA0DA83}"/>
                    </a:ext>
                  </a:extLst>
                </p:cNvPr>
                <p:cNvSpPr/>
                <p:nvPr/>
              </p:nvSpPr>
              <p:spPr>
                <a:xfrm>
                  <a:off x="4783025" y="330075"/>
                  <a:ext cx="1699500" cy="1699500"/>
                </a:xfrm>
                <a:prstGeom prst="rtTriangle">
                  <a:avLst/>
                </a:prstGeom>
                <a:solidFill>
                  <a:srgbClr val="2980B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</p:grpSp>
        </p:grpSp>
        <p:sp>
          <p:nvSpPr>
            <p:cNvPr id="5" name="Google Shape;141;p8">
              <a:extLst>
                <a:ext uri="{FF2B5EF4-FFF2-40B4-BE49-F238E27FC236}">
                  <a16:creationId xmlns:a16="http://schemas.microsoft.com/office/drawing/2014/main" id="{0D25301C-CDE7-572A-CB5F-C026CA7CD45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4275" y="392575"/>
              <a:ext cx="5258400" cy="76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Roboto Condensed"/>
                <a:buNone/>
                <a:tabLst/>
                <a:defRPr/>
              </a:pPr>
              <a:endParaRPr kumimoji="0" lang="th-TH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endParaRPr>
            </a:p>
          </p:txBody>
        </p:sp>
      </p:grpSp>
      <p:grpSp>
        <p:nvGrpSpPr>
          <p:cNvPr id="13" name="Google Shape;133;p8">
            <a:extLst>
              <a:ext uri="{FF2B5EF4-FFF2-40B4-BE49-F238E27FC236}">
                <a16:creationId xmlns:a16="http://schemas.microsoft.com/office/drawing/2014/main" id="{22ACCCEF-78B9-A779-15EF-BCE2A0B9073E}"/>
              </a:ext>
            </a:extLst>
          </p:cNvPr>
          <p:cNvGrpSpPr/>
          <p:nvPr userDrawn="1"/>
        </p:nvGrpSpPr>
        <p:grpSpPr>
          <a:xfrm>
            <a:off x="10223292" y="5809673"/>
            <a:ext cx="1968720" cy="1048327"/>
            <a:chOff x="5983035" y="4472723"/>
            <a:chExt cx="1795036" cy="670795"/>
          </a:xfrm>
        </p:grpSpPr>
        <p:sp>
          <p:nvSpPr>
            <p:cNvPr id="14" name="Google Shape;134;p8">
              <a:extLst>
                <a:ext uri="{FF2B5EF4-FFF2-40B4-BE49-F238E27FC236}">
                  <a16:creationId xmlns:a16="http://schemas.microsoft.com/office/drawing/2014/main" id="{6D2F2028-DD13-DA4B-B78A-6DF7239BBD00}"/>
                </a:ext>
              </a:extLst>
            </p:cNvPr>
            <p:cNvSpPr/>
            <p:nvPr/>
          </p:nvSpPr>
          <p:spPr>
            <a:xfrm rot="10800000">
              <a:off x="598303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5" name="Google Shape;135;p8">
              <a:extLst>
                <a:ext uri="{FF2B5EF4-FFF2-40B4-BE49-F238E27FC236}">
                  <a16:creationId xmlns:a16="http://schemas.microsoft.com/office/drawing/2014/main" id="{0080D1E3-F431-A705-212D-A1813B6F9BE7}"/>
                </a:ext>
              </a:extLst>
            </p:cNvPr>
            <p:cNvGrpSpPr/>
            <p:nvPr/>
          </p:nvGrpSpPr>
          <p:grpSpPr>
            <a:xfrm flipH="1">
              <a:off x="6130823" y="4472723"/>
              <a:ext cx="1644863" cy="670795"/>
              <a:chOff x="1297956" y="330075"/>
              <a:chExt cx="4166315" cy="1699506"/>
            </a:xfrm>
          </p:grpSpPr>
          <p:sp>
            <p:nvSpPr>
              <p:cNvPr id="19" name="Google Shape;136;p8">
                <a:extLst>
                  <a:ext uri="{FF2B5EF4-FFF2-40B4-BE49-F238E27FC236}">
                    <a16:creationId xmlns:a16="http://schemas.microsoft.com/office/drawing/2014/main" id="{F85D394C-F3AB-18C8-262F-A5866A5C5A4F}"/>
                  </a:ext>
                </a:extLst>
              </p:cNvPr>
              <p:cNvSpPr/>
              <p:nvPr/>
            </p:nvSpPr>
            <p:spPr>
              <a:xfrm>
                <a:off x="1297956" y="330081"/>
                <a:ext cx="2466033" cy="16995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137;p8">
                <a:extLst>
                  <a:ext uri="{FF2B5EF4-FFF2-40B4-BE49-F238E27FC236}">
                    <a16:creationId xmlns:a16="http://schemas.microsoft.com/office/drawing/2014/main" id="{6371100C-F28F-E134-CAF2-F0D4B70B2AF0}"/>
                  </a:ext>
                </a:extLst>
              </p:cNvPr>
              <p:cNvSpPr/>
              <p:nvPr/>
            </p:nvSpPr>
            <p:spPr>
              <a:xfrm>
                <a:off x="3764767" y="330075"/>
                <a:ext cx="1699504" cy="1699500"/>
              </a:xfrm>
              <a:prstGeom prst="rt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" name="Google Shape;138;p8">
              <a:extLst>
                <a:ext uri="{FF2B5EF4-FFF2-40B4-BE49-F238E27FC236}">
                  <a16:creationId xmlns:a16="http://schemas.microsoft.com/office/drawing/2014/main" id="{2F5DFF9D-D30F-BB72-9239-694A8445DE10}"/>
                </a:ext>
              </a:extLst>
            </p:cNvPr>
            <p:cNvGrpSpPr/>
            <p:nvPr/>
          </p:nvGrpSpPr>
          <p:grpSpPr>
            <a:xfrm flipH="1">
              <a:off x="5986001" y="4646738"/>
              <a:ext cx="1792070" cy="304563"/>
              <a:chOff x="-5827149" y="330075"/>
              <a:chExt cx="10000382" cy="1699569"/>
            </a:xfrm>
          </p:grpSpPr>
          <p:sp>
            <p:nvSpPr>
              <p:cNvPr id="17" name="Google Shape;139;p8">
                <a:extLst>
                  <a:ext uri="{FF2B5EF4-FFF2-40B4-BE49-F238E27FC236}">
                    <a16:creationId xmlns:a16="http://schemas.microsoft.com/office/drawing/2014/main" id="{951749C0-A15C-E546-3A79-B5285EE2CC37}"/>
                  </a:ext>
                </a:extLst>
              </p:cNvPr>
              <p:cNvSpPr/>
              <p:nvPr/>
            </p:nvSpPr>
            <p:spPr>
              <a:xfrm>
                <a:off x="-5827149" y="330143"/>
                <a:ext cx="8300227" cy="1699501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40;p8">
                <a:extLst>
                  <a:ext uri="{FF2B5EF4-FFF2-40B4-BE49-F238E27FC236}">
                    <a16:creationId xmlns:a16="http://schemas.microsoft.com/office/drawing/2014/main" id="{237015B2-E4ED-D891-7982-B183F529BF6B}"/>
                  </a:ext>
                </a:extLst>
              </p:cNvPr>
              <p:cNvSpPr/>
              <p:nvPr/>
            </p:nvSpPr>
            <p:spPr>
              <a:xfrm>
                <a:off x="2473736" y="330075"/>
                <a:ext cx="1699497" cy="1699501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1" name="Google Shape;142;p8">
            <a:extLst>
              <a:ext uri="{FF2B5EF4-FFF2-40B4-BE49-F238E27FC236}">
                <a16:creationId xmlns:a16="http://schemas.microsoft.com/office/drawing/2014/main" id="{D7730A8B-FC5B-F4E4-2CD9-8D1674654FFD}"/>
              </a:ext>
            </a:extLst>
          </p:cNvPr>
          <p:cNvSpPr txBox="1">
            <a:spLocks/>
          </p:cNvSpPr>
          <p:nvPr userDrawn="1"/>
        </p:nvSpPr>
        <p:spPr>
          <a:xfrm>
            <a:off x="10942819" y="6065626"/>
            <a:ext cx="1179991" cy="493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36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031523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6F388-601E-EC09-99D4-5483E8298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B2BBC6-EAFD-8F95-2365-CDCCE8F9D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4AA5E-B376-9EB3-986C-5D6B34E03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33F90-0DBC-4BD3-A094-E2A0C96135F0}" type="datetimeFigureOut">
              <a:rPr lang="th-TH" smtClean="0"/>
              <a:t>12/09/68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6032C-3D71-CC5F-775D-D2B71B1DF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A2A0B-B87F-37C1-6E10-45A64FDB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3A61C-3B2D-405D-A577-0CCB7DDEFD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001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B2B17-DC65-22BF-923F-E8CD92EB0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C2266-A857-1A80-B3AF-C725EDBB94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F8BDD3-BF9E-26DE-4A9C-FD9306FC9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BF10A0-2365-F996-3027-84D852149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33F90-0DBC-4BD3-A094-E2A0C96135F0}" type="datetimeFigureOut">
              <a:rPr lang="th-TH" smtClean="0"/>
              <a:t>12/09/68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8BE532-A00A-949D-3848-C33BAA302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BAC52A-3370-61CD-1A99-3751BB710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3A61C-3B2D-405D-A577-0CCB7DDEFD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4309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3CD1B-4F04-2615-4A78-BD1D2516E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E933E-274A-74A8-2A4D-E3A807A87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793CA-9F41-8E0D-521A-FEB607418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2C1906-04C5-E42F-D387-1932B42FBB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420A27-C575-1680-3F37-938DA16293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697055-689A-5D41-15D9-F05972203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33F90-0DBC-4BD3-A094-E2A0C96135F0}" type="datetimeFigureOut">
              <a:rPr lang="th-TH" smtClean="0"/>
              <a:t>12/09/68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03E3B6-0AD0-6245-A89D-BBB30FE90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F695EF-854F-F129-2D17-EF80FCA26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3A61C-3B2D-405D-A577-0CCB7DDEFD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2288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20867-3F31-9413-44D4-C3D44156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83C406-C08E-57C6-17F3-EE5DCD559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33F90-0DBC-4BD3-A094-E2A0C96135F0}" type="datetimeFigureOut">
              <a:rPr lang="th-TH" smtClean="0"/>
              <a:t>12/09/68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2E7527-A584-3E68-CC3D-827C29782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3F2E3C-AB3D-3B03-B8D8-9A2550E4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3A61C-3B2D-405D-A577-0CCB7DDEFD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21721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46C4F5-FE61-FA1D-DEA1-20EAAC6E5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33F90-0DBC-4BD3-A094-E2A0C96135F0}" type="datetimeFigureOut">
              <a:rPr lang="th-TH" smtClean="0"/>
              <a:t>12/09/68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1A27B-EBF6-D0FB-5F4D-194C64C07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03EE4-EFE1-737B-D593-C0A6E1981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3A61C-3B2D-405D-A577-0CCB7DDEFD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201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0D313-B28B-F75D-9763-083CDC02B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6B8D6-B84A-40D9-96B0-F3BE80183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01E53-9AE2-8341-4541-F5A8E108F0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D1753C-893C-6B76-8E65-330690C64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33F90-0DBC-4BD3-A094-E2A0C96135F0}" type="datetimeFigureOut">
              <a:rPr lang="th-TH" smtClean="0"/>
              <a:t>12/09/68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8C747-4E11-762D-6BFA-234820BA4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4F75CC-413B-6F1A-B6EE-3DF2B3EC2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3A61C-3B2D-405D-A577-0CCB7DDEFD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6246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1CF8299-23D3-EDA3-2D3D-CC572F105CF9}"/>
              </a:ext>
            </a:extLst>
          </p:cNvPr>
          <p:cNvSpPr/>
          <p:nvPr userDrawn="1"/>
        </p:nvSpPr>
        <p:spPr>
          <a:xfrm>
            <a:off x="0" y="-4850"/>
            <a:ext cx="12192000" cy="68628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28E9CA-ECA8-0AE9-4F46-CBB70875E0F5}"/>
              </a:ext>
            </a:extLst>
          </p:cNvPr>
          <p:cNvSpPr/>
          <p:nvPr userDrawn="1"/>
        </p:nvSpPr>
        <p:spPr>
          <a:xfrm>
            <a:off x="3999345" y="6557819"/>
            <a:ext cx="3454401" cy="300182"/>
          </a:xfrm>
          <a:prstGeom prst="rect">
            <a:avLst/>
          </a:prstGeom>
          <a:solidFill>
            <a:srgbClr val="A5A5A5">
              <a:alpha val="59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37993E-6D0A-AC16-03BC-2106C58325E5}"/>
              </a:ext>
            </a:extLst>
          </p:cNvPr>
          <p:cNvSpPr/>
          <p:nvPr userDrawn="1"/>
        </p:nvSpPr>
        <p:spPr>
          <a:xfrm>
            <a:off x="7453746" y="6557819"/>
            <a:ext cx="2484582" cy="300182"/>
          </a:xfrm>
          <a:prstGeom prst="rect">
            <a:avLst/>
          </a:prstGeom>
          <a:solidFill>
            <a:srgbClr val="FFC000">
              <a:alpha val="59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89E71D-038E-834D-FE54-773CE5B82761}"/>
              </a:ext>
            </a:extLst>
          </p:cNvPr>
          <p:cNvSpPr/>
          <p:nvPr userDrawn="1"/>
        </p:nvSpPr>
        <p:spPr>
          <a:xfrm>
            <a:off x="9938328" y="6557819"/>
            <a:ext cx="2253672" cy="300182"/>
          </a:xfrm>
          <a:prstGeom prst="rect">
            <a:avLst/>
          </a:prstGeom>
          <a:solidFill>
            <a:srgbClr val="5B9BD5">
              <a:alpha val="59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803904A3-15C4-41CD-D921-0CE027623230}"/>
              </a:ext>
            </a:extLst>
          </p:cNvPr>
          <p:cNvSpPr txBox="1"/>
          <p:nvPr userDrawn="1"/>
        </p:nvSpPr>
        <p:spPr>
          <a:xfrm>
            <a:off x="11296871" y="6365605"/>
            <a:ext cx="895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2000" b="1" smtClean="0">
                <a:solidFill>
                  <a:prstClr val="white"/>
                </a:solidFill>
                <a:latin typeface="Jasmine"/>
                <a:ea typeface="微软雅黑 Light" panose="020B0502040204020203" pitchFamily="34" charset="-122"/>
                <a:cs typeface="TH SarabunPSK" panose="020B0500040200020003" pitchFamily="34" charset="-34"/>
              </a:rPr>
              <a:pPr algn="ctr"/>
              <a:t>‹#›</a:t>
            </a:fld>
            <a:r>
              <a:rPr lang="zh-CN" altLang="en-US" sz="2000" b="1" dirty="0">
                <a:solidFill>
                  <a:prstClr val="white"/>
                </a:solidFill>
                <a:latin typeface="Jasmine"/>
                <a:ea typeface="微软雅黑 Light" panose="020B0502040204020203" pitchFamily="34" charset="-122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58C1A11-8D0C-02C9-433C-E3E9F52B6EC3}"/>
              </a:ext>
            </a:extLst>
          </p:cNvPr>
          <p:cNvSpPr/>
          <p:nvPr userDrawn="1"/>
        </p:nvSpPr>
        <p:spPr>
          <a:xfrm>
            <a:off x="0" y="-4850"/>
            <a:ext cx="6095203" cy="686285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FD8FDD3-5275-701B-23EC-B9086318F7F3}"/>
              </a:ext>
            </a:extLst>
          </p:cNvPr>
          <p:cNvGrpSpPr/>
          <p:nvPr userDrawn="1"/>
        </p:nvGrpSpPr>
        <p:grpSpPr>
          <a:xfrm>
            <a:off x="-5" y="40"/>
            <a:ext cx="6095203" cy="1736396"/>
            <a:chOff x="-4" y="40"/>
            <a:chExt cx="7072430" cy="1327315"/>
          </a:xfrm>
        </p:grpSpPr>
        <p:grpSp>
          <p:nvGrpSpPr>
            <p:cNvPr id="23" name="Google Shape;125;p8">
              <a:extLst>
                <a:ext uri="{FF2B5EF4-FFF2-40B4-BE49-F238E27FC236}">
                  <a16:creationId xmlns:a16="http://schemas.microsoft.com/office/drawing/2014/main" id="{BF2649C4-1B09-CC32-A73F-E28CD12B28AC}"/>
                </a:ext>
              </a:extLst>
            </p:cNvPr>
            <p:cNvGrpSpPr/>
            <p:nvPr userDrawn="1"/>
          </p:nvGrpSpPr>
          <p:grpSpPr>
            <a:xfrm>
              <a:off x="-4" y="40"/>
              <a:ext cx="7072430" cy="1327315"/>
              <a:chOff x="-4" y="40"/>
              <a:chExt cx="7072430" cy="1327315"/>
            </a:xfrm>
          </p:grpSpPr>
          <p:sp>
            <p:nvSpPr>
              <p:cNvPr id="25" name="Google Shape;126;p8">
                <a:extLst>
                  <a:ext uri="{FF2B5EF4-FFF2-40B4-BE49-F238E27FC236}">
                    <a16:creationId xmlns:a16="http://schemas.microsoft.com/office/drawing/2014/main" id="{259D899B-7099-F5C7-F182-D694904A4590}"/>
                  </a:ext>
                </a:extLst>
              </p:cNvPr>
              <p:cNvSpPr/>
              <p:nvPr/>
            </p:nvSpPr>
            <p:spPr>
              <a:xfrm>
                <a:off x="6292649" y="126425"/>
                <a:ext cx="779700" cy="259800"/>
              </a:xfrm>
              <a:prstGeom prst="triangle">
                <a:avLst>
                  <a:gd name="adj" fmla="val 32425"/>
                </a:avLst>
              </a:prstGeom>
              <a:solidFill>
                <a:srgbClr val="0020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grpSp>
            <p:nvGrpSpPr>
              <p:cNvPr id="26" name="Google Shape;127;p8">
                <a:extLst>
                  <a:ext uri="{FF2B5EF4-FFF2-40B4-BE49-F238E27FC236}">
                    <a16:creationId xmlns:a16="http://schemas.microsoft.com/office/drawing/2014/main" id="{68DDEFFB-1B21-B4EB-E8BA-2A89143F87CD}"/>
                  </a:ext>
                </a:extLst>
              </p:cNvPr>
              <p:cNvGrpSpPr/>
              <p:nvPr/>
            </p:nvGrpSpPr>
            <p:grpSpPr>
              <a:xfrm rot="10800000" flipH="1">
                <a:off x="3" y="40"/>
                <a:ext cx="6756168" cy="1327315"/>
                <a:chOff x="-2168138" y="330075"/>
                <a:chExt cx="8650663" cy="1699506"/>
              </a:xfrm>
            </p:grpSpPr>
            <p:sp>
              <p:nvSpPr>
                <p:cNvPr id="30" name="Google Shape;128;p8">
                  <a:extLst>
                    <a:ext uri="{FF2B5EF4-FFF2-40B4-BE49-F238E27FC236}">
                      <a16:creationId xmlns:a16="http://schemas.microsoft.com/office/drawing/2014/main" id="{895A4E35-75B1-49AF-4542-4AA3F517EBD9}"/>
                    </a:ext>
                  </a:extLst>
                </p:cNvPr>
                <p:cNvSpPr/>
                <p:nvPr/>
              </p:nvSpPr>
              <p:spPr>
                <a:xfrm>
                  <a:off x="-2168138" y="330081"/>
                  <a:ext cx="6958200" cy="1699500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  <p:sp>
              <p:nvSpPr>
                <p:cNvPr id="31" name="Google Shape;129;p8">
                  <a:extLst>
                    <a:ext uri="{FF2B5EF4-FFF2-40B4-BE49-F238E27FC236}">
                      <a16:creationId xmlns:a16="http://schemas.microsoft.com/office/drawing/2014/main" id="{FA5F85F3-7515-5E4F-6023-959440DA3FD9}"/>
                    </a:ext>
                  </a:extLst>
                </p:cNvPr>
                <p:cNvSpPr/>
                <p:nvPr/>
              </p:nvSpPr>
              <p:spPr>
                <a:xfrm>
                  <a:off x="4783025" y="330075"/>
                  <a:ext cx="1699500" cy="1699500"/>
                </a:xfrm>
                <a:prstGeom prst="rtTriangle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</p:grpSp>
          <p:grpSp>
            <p:nvGrpSpPr>
              <p:cNvPr id="27" name="Google Shape;130;p8">
                <a:extLst>
                  <a:ext uri="{FF2B5EF4-FFF2-40B4-BE49-F238E27FC236}">
                    <a16:creationId xmlns:a16="http://schemas.microsoft.com/office/drawing/2014/main" id="{81625B6F-3C37-9688-E4E4-7F770F3777DF}"/>
                  </a:ext>
                </a:extLst>
              </p:cNvPr>
              <p:cNvGrpSpPr/>
              <p:nvPr/>
            </p:nvGrpSpPr>
            <p:grpSpPr>
              <a:xfrm rot="10800000" flipH="1">
                <a:off x="-4" y="381007"/>
                <a:ext cx="7072430" cy="771744"/>
                <a:chOff x="-9092084" y="330075"/>
                <a:chExt cx="15574609" cy="1699501"/>
              </a:xfrm>
            </p:grpSpPr>
            <p:sp>
              <p:nvSpPr>
                <p:cNvPr id="28" name="Google Shape;131;p8">
                  <a:extLst>
                    <a:ext uri="{FF2B5EF4-FFF2-40B4-BE49-F238E27FC236}">
                      <a16:creationId xmlns:a16="http://schemas.microsoft.com/office/drawing/2014/main" id="{B41667E9-D2B3-F02A-2810-7F30839BE53E}"/>
                    </a:ext>
                  </a:extLst>
                </p:cNvPr>
                <p:cNvSpPr/>
                <p:nvPr/>
              </p:nvSpPr>
              <p:spPr>
                <a:xfrm>
                  <a:off x="-9092084" y="330076"/>
                  <a:ext cx="13882200" cy="1699500"/>
                </a:xfrm>
                <a:prstGeom prst="rect">
                  <a:avLst/>
                </a:prstGeom>
                <a:solidFill>
                  <a:srgbClr val="2980B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  <p:sp>
              <p:nvSpPr>
                <p:cNvPr id="29" name="Google Shape;132;p8">
                  <a:extLst>
                    <a:ext uri="{FF2B5EF4-FFF2-40B4-BE49-F238E27FC236}">
                      <a16:creationId xmlns:a16="http://schemas.microsoft.com/office/drawing/2014/main" id="{0A6BD07D-3F54-C14D-378A-CA2CACAF7EB0}"/>
                    </a:ext>
                  </a:extLst>
                </p:cNvPr>
                <p:cNvSpPr/>
                <p:nvPr/>
              </p:nvSpPr>
              <p:spPr>
                <a:xfrm>
                  <a:off x="4783025" y="330075"/>
                  <a:ext cx="1699500" cy="1699500"/>
                </a:xfrm>
                <a:prstGeom prst="rtTriangle">
                  <a:avLst/>
                </a:prstGeom>
                <a:solidFill>
                  <a:srgbClr val="2980B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</p:grpSp>
        </p:grpSp>
        <p:sp>
          <p:nvSpPr>
            <p:cNvPr id="24" name="Google Shape;141;p8">
              <a:extLst>
                <a:ext uri="{FF2B5EF4-FFF2-40B4-BE49-F238E27FC236}">
                  <a16:creationId xmlns:a16="http://schemas.microsoft.com/office/drawing/2014/main" id="{6F746F7B-623A-4E57-9A5F-0AB608A3F0A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4275" y="392575"/>
              <a:ext cx="5258400" cy="76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Roboto Condensed"/>
                <a:buNone/>
                <a:defRPr sz="2000" b="1" i="0" u="none" strike="noStrike" cap="none">
                  <a:solidFill>
                    <a:schemeClr val="lt1"/>
                  </a:solidFill>
                  <a:latin typeface="Roboto Condensed"/>
                  <a:ea typeface="Roboto Condensed"/>
                  <a:cs typeface="Roboto Condensed"/>
                  <a:sym typeface="Roboto Condensed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Roboto Condensed"/>
                <a:buNone/>
                <a:tabLst/>
                <a:defRPr/>
              </a:pPr>
              <a:endParaRPr kumimoji="0" lang="th-TH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5165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04EBF-F390-77E1-DB46-1BCAC8FEC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785AA4-CAAF-B88B-F210-D3949A3F28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9A2233-9624-60D1-D4D1-1D023828F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33F90-0DBC-4BD3-A094-E2A0C96135F0}" type="datetimeFigureOut">
              <a:rPr lang="th-TH" smtClean="0"/>
              <a:t>12/09/68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7E94D-AF6D-7F5E-F889-EC1800EA0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ACAC6-A3C9-6FA0-3730-C162476DB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3A61C-3B2D-405D-A577-0CCB7DDEFD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337226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33445A-E07B-DCE7-2A12-A5DCC8BBA2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69424B-2A83-B42C-EC1C-595331F16E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F97B8-6407-070C-B2C1-430516C9E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33F90-0DBC-4BD3-A094-E2A0C96135F0}" type="datetimeFigureOut">
              <a:rPr lang="th-TH" smtClean="0"/>
              <a:t>12/09/68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3894B-5EB8-25D5-5B86-F8ACF7DD6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D50C3-A530-D5DB-D64A-28365B48F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3A61C-3B2D-405D-A577-0CCB7DDEFD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96711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705DEE-3B19-73BE-510F-5FCD1410B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0CBA2-11A4-26B2-6FED-46B296F01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E2573-DA9C-A0AA-A49F-4097C7226B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433F90-0DBC-4BD3-A094-E2A0C96135F0}" type="datetimeFigureOut">
              <a:rPr lang="th-TH" smtClean="0"/>
              <a:t>12/09/68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32CFE-4C74-F162-7013-CF98D2C26B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9F4B3B-909E-D625-FD8F-B61324BC1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63A61C-3B2D-405D-A577-0CCB7DDEFD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14337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1" r:id="rId4"/>
    <p:sldLayoutId id="214748366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hyperlink" Target="https://www.theschoolrun.com/book-bored-bookworm-expert-tips-get-your-child-readi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hyperlink" Target="https://www.vecteezy.com/png/12627751-3d-books-stack-education-learning-studying-and-information-concept-realistic-3d-high-quality-render-isolated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pngall.com/exclamation-mark-png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orporatefinanceinstitute.com/resources/knowledge/accounting/source-documents/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52A0901B-23EA-7D69-2CE1-C2B02BA724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3853793">
            <a:off x="2110936" y="1714703"/>
            <a:ext cx="5029801" cy="8075012"/>
          </a:xfrm>
          <a:custGeom>
            <a:avLst/>
            <a:gdLst>
              <a:gd name="connsiteX0" fmla="*/ 0 w 5029801"/>
              <a:gd name="connsiteY0" fmla="*/ 7528726 h 8075012"/>
              <a:gd name="connsiteX1" fmla="*/ 3634686 w 5029801"/>
              <a:gd name="connsiteY1" fmla="*/ 0 h 8075012"/>
              <a:gd name="connsiteX2" fmla="*/ 3637334 w 5029801"/>
              <a:gd name="connsiteY2" fmla="*/ 1279 h 8075012"/>
              <a:gd name="connsiteX3" fmla="*/ 3637334 w 5029801"/>
              <a:gd name="connsiteY3" fmla="*/ 358 h 8075012"/>
              <a:gd name="connsiteX4" fmla="*/ 5029801 w 5029801"/>
              <a:gd name="connsiteY4" fmla="*/ 358 h 8075012"/>
              <a:gd name="connsiteX5" fmla="*/ 1131554 w 5029801"/>
              <a:gd name="connsiteY5" fmla="*/ 8075012 h 8075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29801" h="8075012">
                <a:moveTo>
                  <a:pt x="0" y="7528726"/>
                </a:moveTo>
                <a:lnTo>
                  <a:pt x="3634686" y="0"/>
                </a:lnTo>
                <a:lnTo>
                  <a:pt x="3637334" y="1279"/>
                </a:lnTo>
                <a:lnTo>
                  <a:pt x="3637334" y="358"/>
                </a:lnTo>
                <a:lnTo>
                  <a:pt x="5029801" y="358"/>
                </a:lnTo>
                <a:lnTo>
                  <a:pt x="1131554" y="8075012"/>
                </a:lnTo>
                <a:close/>
              </a:path>
            </a:pathLst>
          </a:custGeom>
          <a:solidFill>
            <a:srgbClr val="2980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89E8681B-A96D-4D12-DA19-567BB3EA779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318519" y="2154203"/>
            <a:ext cx="3107345" cy="2643704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000" r="-15000"/>
            </a:stretch>
          </a:blipFill>
          <a:ln w="28575"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th-TH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D2E5764B-B28D-1D47-3464-27138F8318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839700" y="3541380"/>
            <a:ext cx="3165715" cy="2685753"/>
          </a:xfrm>
          <a:prstGeom prst="hexagon">
            <a:avLst>
              <a:gd name="adj" fmla="val 25000"/>
              <a:gd name="vf" fmla="val 115470"/>
            </a:avLst>
          </a:prstGeom>
          <a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000" r="-15000"/>
            </a:stretch>
          </a:blipFill>
          <a:ln w="28575"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th-TH"/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2CC4524D-E75F-8081-8268-30F1A70156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851457" y="702293"/>
            <a:ext cx="3165715" cy="2729398"/>
          </a:xfrm>
          <a:prstGeom prst="hexagon">
            <a:avLst>
              <a:gd name="adj" fmla="val 25000"/>
              <a:gd name="vf" fmla="val 115470"/>
            </a:avLst>
          </a:prstGeom>
          <a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000" r="-15000"/>
            </a:stretch>
          </a:blipFill>
          <a:ln w="28575"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th-TH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FE2A0CA-E935-5458-99C3-BBC235FA53FF}"/>
              </a:ext>
            </a:extLst>
          </p:cNvPr>
          <p:cNvSpPr/>
          <p:nvPr/>
        </p:nvSpPr>
        <p:spPr>
          <a:xfrm>
            <a:off x="7676421" y="4165605"/>
            <a:ext cx="2600960" cy="1341120"/>
          </a:xfrm>
          <a:custGeom>
            <a:avLst/>
            <a:gdLst>
              <a:gd name="connsiteX0" fmla="*/ 0 w 2600960"/>
              <a:gd name="connsiteY0" fmla="*/ 0 h 1341120"/>
              <a:gd name="connsiteX1" fmla="*/ 2600960 w 2600960"/>
              <a:gd name="connsiteY1" fmla="*/ 0 h 1341120"/>
              <a:gd name="connsiteX2" fmla="*/ 2600960 w 2600960"/>
              <a:gd name="connsiteY2" fmla="*/ 1341120 h 1341120"/>
              <a:gd name="connsiteX3" fmla="*/ 0 w 2600960"/>
              <a:gd name="connsiteY3" fmla="*/ 1341120 h 1341120"/>
              <a:gd name="connsiteX4" fmla="*/ 0 w 2600960"/>
              <a:gd name="connsiteY4" fmla="*/ 0 h 134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0960" h="1341120">
                <a:moveTo>
                  <a:pt x="0" y="0"/>
                </a:moveTo>
                <a:lnTo>
                  <a:pt x="2600960" y="0"/>
                </a:lnTo>
                <a:lnTo>
                  <a:pt x="2600960" y="1341120"/>
                </a:lnTo>
                <a:lnTo>
                  <a:pt x="0" y="13411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b" anchorCtr="0">
            <a:noAutofit/>
          </a:bodyPr>
          <a:lstStyle/>
          <a:p>
            <a:pPr marL="0" lvl="0" indent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th-TH" sz="6500" kern="12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2DEEF3-DDB1-D0CD-5ED4-C669AEAE2586}"/>
              </a:ext>
            </a:extLst>
          </p:cNvPr>
          <p:cNvSpPr txBox="1"/>
          <p:nvPr/>
        </p:nvSpPr>
        <p:spPr>
          <a:xfrm>
            <a:off x="1810203" y="452264"/>
            <a:ext cx="47868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5400" b="1" dirty="0">
                <a:solidFill>
                  <a:srgbClr val="2980B9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โครงการสัมมนาผู้นำ</a:t>
            </a:r>
          </a:p>
        </p:txBody>
      </p:sp>
      <p:cxnSp>
        <p:nvCxnSpPr>
          <p:cNvPr id="19" name="直接连接符 3">
            <a:extLst>
              <a:ext uri="{FF2B5EF4-FFF2-40B4-BE49-F238E27FC236}">
                <a16:creationId xmlns:a16="http://schemas.microsoft.com/office/drawing/2014/main" id="{008A8922-6C93-D354-D691-FE2453A4688C}"/>
              </a:ext>
            </a:extLst>
          </p:cNvPr>
          <p:cNvCxnSpPr>
            <a:cxnSpLocks/>
          </p:cNvCxnSpPr>
          <p:nvPr/>
        </p:nvCxnSpPr>
        <p:spPr>
          <a:xfrm>
            <a:off x="1354886" y="2059210"/>
            <a:ext cx="7439528" cy="0"/>
          </a:xfrm>
          <a:prstGeom prst="line">
            <a:avLst/>
          </a:prstGeom>
          <a:noFill/>
          <a:ln w="28575" cap="flat" cmpd="sng" algn="ctr">
            <a:solidFill>
              <a:srgbClr val="2980B9"/>
            </a:solidFill>
            <a:prstDash val="solid"/>
            <a:miter lim="800000"/>
          </a:ln>
          <a:effectLst/>
        </p:spPr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8330B62-2523-1527-6782-1F2FDD089B6D}"/>
              </a:ext>
            </a:extLst>
          </p:cNvPr>
          <p:cNvGrpSpPr/>
          <p:nvPr/>
        </p:nvGrpSpPr>
        <p:grpSpPr>
          <a:xfrm>
            <a:off x="1832492" y="1192093"/>
            <a:ext cx="3879589" cy="523220"/>
            <a:chOff x="290231" y="3839511"/>
            <a:chExt cx="2165185" cy="523220"/>
          </a:xfrm>
        </p:grpSpPr>
        <p:sp>
          <p:nvSpPr>
            <p:cNvPr id="21" name="矩形: 圆角 29">
              <a:extLst>
                <a:ext uri="{FF2B5EF4-FFF2-40B4-BE49-F238E27FC236}">
                  <a16:creationId xmlns:a16="http://schemas.microsoft.com/office/drawing/2014/main" id="{B9A16BB0-E7E8-A1D5-F106-798BF212EE22}"/>
                </a:ext>
              </a:extLst>
            </p:cNvPr>
            <p:cNvSpPr/>
            <p:nvPr/>
          </p:nvSpPr>
          <p:spPr>
            <a:xfrm>
              <a:off x="355579" y="3902725"/>
              <a:ext cx="2053750" cy="355158"/>
            </a:xfrm>
            <a:prstGeom prst="roundRect">
              <a:avLst>
                <a:gd name="adj" fmla="val 50000"/>
              </a:avLst>
            </a:prstGeom>
            <a:solidFill>
              <a:srgbClr val="2980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Medium"/>
                <a:ea typeface="隶书" panose="02010509060101010101" pitchFamily="49" charset="-122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3FCD20C-7D2D-FC26-78C3-D4DEBA75D141}"/>
                </a:ext>
              </a:extLst>
            </p:cNvPr>
            <p:cNvSpPr txBox="1"/>
            <p:nvPr/>
          </p:nvSpPr>
          <p:spPr>
            <a:xfrm>
              <a:off x="290231" y="3839511"/>
              <a:ext cx="216518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JasmineUPC" panose="02020603050405020304" pitchFamily="18" charset="-34"/>
                  <a:cs typeface="JasmineUPC" panose="02020603050405020304" pitchFamily="18" charset="-34"/>
                </a:rPr>
                <a:t>วันอาทิตย์ ที่ 14 กันยายน 2568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3D3366F-53CB-B779-F7CB-3ED0DEF4D42E}"/>
              </a:ext>
            </a:extLst>
          </p:cNvPr>
          <p:cNvGrpSpPr/>
          <p:nvPr/>
        </p:nvGrpSpPr>
        <p:grpSpPr>
          <a:xfrm>
            <a:off x="269316" y="484244"/>
            <a:ext cx="1623876" cy="1623876"/>
            <a:chOff x="53825" y="232406"/>
            <a:chExt cx="1303895" cy="1303895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F1CF2B2-34C1-3989-8D50-05BFA4D2D5B3}"/>
                </a:ext>
              </a:extLst>
            </p:cNvPr>
            <p:cNvSpPr/>
            <p:nvPr/>
          </p:nvSpPr>
          <p:spPr>
            <a:xfrm>
              <a:off x="53825" y="232406"/>
              <a:ext cx="1303895" cy="1303895"/>
            </a:xfrm>
            <a:prstGeom prst="ellipse">
              <a:avLst/>
            </a:prstGeom>
            <a:solidFill>
              <a:srgbClr val="FFFFFF"/>
            </a:solidFill>
            <a:ln w="28575" cap="flat" cmpd="sng" algn="ctr">
              <a:solidFill>
                <a:srgbClr val="2980B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F9CAA002-DD0B-40E0-9324-32750C1262BA}"/>
                </a:ext>
              </a:extLst>
            </p:cNvPr>
            <p:cNvSpPr/>
            <p:nvPr/>
          </p:nvSpPr>
          <p:spPr>
            <a:xfrm>
              <a:off x="125011" y="304310"/>
              <a:ext cx="1161520" cy="1160086"/>
            </a:xfrm>
            <a:custGeom>
              <a:avLst/>
              <a:gdLst/>
              <a:ahLst/>
              <a:cxnLst/>
              <a:rect l="l" t="t" r="r" b="b"/>
              <a:pathLst>
                <a:path w="2522492" h="2519378">
                  <a:moveTo>
                    <a:pt x="0" y="0"/>
                  </a:moveTo>
                  <a:lnTo>
                    <a:pt x="2522492" y="0"/>
                  </a:lnTo>
                  <a:lnTo>
                    <a:pt x="2522492" y="2519378"/>
                  </a:lnTo>
                  <a:lnTo>
                    <a:pt x="0" y="2519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748F5E2F-679E-43FA-A9D4-00132969032C}"/>
              </a:ext>
            </a:extLst>
          </p:cNvPr>
          <p:cNvSpPr txBox="1"/>
          <p:nvPr/>
        </p:nvSpPr>
        <p:spPr>
          <a:xfrm>
            <a:off x="1866128" y="1567354"/>
            <a:ext cx="52966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b="1" dirty="0">
                <a:solidFill>
                  <a:srgbClr val="00000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ณ ห้องประชุม </a:t>
            </a:r>
            <a:r>
              <a:rPr lang="en-US" b="1" dirty="0">
                <a:solidFill>
                  <a:srgbClr val="00000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EN617 </a:t>
            </a:r>
            <a:r>
              <a:rPr lang="th-TH" b="1" dirty="0">
                <a:solidFill>
                  <a:srgbClr val="00000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คณะวิศวกรรมศาสตร์</a:t>
            </a:r>
          </a:p>
        </p:txBody>
      </p:sp>
      <p:pic>
        <p:nvPicPr>
          <p:cNvPr id="27" name="Picture 26" descr="A person in a suit&#10;&#10;Description automatically generated with low confidence">
            <a:extLst>
              <a:ext uri="{FF2B5EF4-FFF2-40B4-BE49-F238E27FC236}">
                <a16:creationId xmlns:a16="http://schemas.microsoft.com/office/drawing/2014/main" id="{A8E1BF9C-2F97-42C1-3F06-9A8ADC8148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82" t="11174" r="29289" b="59139"/>
          <a:stretch/>
        </p:blipFill>
        <p:spPr>
          <a:xfrm>
            <a:off x="5058141" y="4495020"/>
            <a:ext cx="2084855" cy="2109091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  <a:noFill/>
          <a:ln w="76200">
            <a:solidFill>
              <a:srgbClr val="2980B9"/>
            </a:solidFill>
          </a:ln>
          <a:effectLst/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75534AC-620A-1E61-6864-83CF3DE12EBC}"/>
              </a:ext>
            </a:extLst>
          </p:cNvPr>
          <p:cNvGrpSpPr/>
          <p:nvPr/>
        </p:nvGrpSpPr>
        <p:grpSpPr>
          <a:xfrm>
            <a:off x="6762415" y="197748"/>
            <a:ext cx="2280780" cy="1534326"/>
            <a:chOff x="1504879" y="2912184"/>
            <a:chExt cx="4035031" cy="2714445"/>
          </a:xfrm>
        </p:grpSpPr>
        <p:grpSp>
          <p:nvGrpSpPr>
            <p:cNvPr id="81" name="组合 60">
              <a:extLst>
                <a:ext uri="{FF2B5EF4-FFF2-40B4-BE49-F238E27FC236}">
                  <a16:creationId xmlns:a16="http://schemas.microsoft.com/office/drawing/2014/main" id="{ECCF2061-822F-A4EA-CA7D-6E7EC1AFB98C}"/>
                </a:ext>
              </a:extLst>
            </p:cNvPr>
            <p:cNvGrpSpPr/>
            <p:nvPr/>
          </p:nvGrpSpPr>
          <p:grpSpPr>
            <a:xfrm>
              <a:off x="1504879" y="3072231"/>
              <a:ext cx="649286" cy="2267118"/>
              <a:chOff x="6198067" y="2257978"/>
              <a:chExt cx="769752" cy="2687754"/>
            </a:xfrm>
          </p:grpSpPr>
          <p:sp>
            <p:nvSpPr>
              <p:cNvPr id="82" name="任意多边形 29">
                <a:extLst>
                  <a:ext uri="{FF2B5EF4-FFF2-40B4-BE49-F238E27FC236}">
                    <a16:creationId xmlns:a16="http://schemas.microsoft.com/office/drawing/2014/main" id="{473269EC-FFF9-9EC0-CD3F-ADBD0F598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9382" y="2548230"/>
                <a:ext cx="212639" cy="318958"/>
              </a:xfrm>
              <a:custGeom>
                <a:avLst/>
                <a:gdLst>
                  <a:gd name="T0" fmla="*/ 4 w 85"/>
                  <a:gd name="T1" fmla="*/ 35 h 127"/>
                  <a:gd name="T2" fmla="*/ 10 w 85"/>
                  <a:gd name="T3" fmla="*/ 72 h 127"/>
                  <a:gd name="T4" fmla="*/ 4 w 85"/>
                  <a:gd name="T5" fmla="*/ 110 h 127"/>
                  <a:gd name="T6" fmla="*/ 66 w 85"/>
                  <a:gd name="T7" fmla="*/ 125 h 127"/>
                  <a:gd name="T8" fmla="*/ 4 w 85"/>
                  <a:gd name="T9" fmla="*/ 35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27">
                    <a:moveTo>
                      <a:pt x="4" y="35"/>
                    </a:moveTo>
                    <a:cubicBezTo>
                      <a:pt x="29" y="46"/>
                      <a:pt x="2" y="59"/>
                      <a:pt x="10" y="72"/>
                    </a:cubicBezTo>
                    <a:cubicBezTo>
                      <a:pt x="18" y="84"/>
                      <a:pt x="0" y="93"/>
                      <a:pt x="4" y="110"/>
                    </a:cubicBezTo>
                    <a:cubicBezTo>
                      <a:pt x="9" y="127"/>
                      <a:pt x="47" y="127"/>
                      <a:pt x="66" y="125"/>
                    </a:cubicBezTo>
                    <a:cubicBezTo>
                      <a:pt x="85" y="123"/>
                      <a:pt x="58" y="0"/>
                      <a:pt x="4" y="35"/>
                    </a:cubicBezTo>
                    <a:close/>
                  </a:path>
                </a:pathLst>
              </a:custGeom>
              <a:solidFill>
                <a:srgbClr val="2980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  <p:sp>
            <p:nvSpPr>
              <p:cNvPr id="83" name="任意多边形 30">
                <a:extLst>
                  <a:ext uri="{FF2B5EF4-FFF2-40B4-BE49-F238E27FC236}">
                    <a16:creationId xmlns:a16="http://schemas.microsoft.com/office/drawing/2014/main" id="{01ABCC0D-D39C-E691-16B4-0DE5603A1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3694" y="2257978"/>
                <a:ext cx="446541" cy="618779"/>
              </a:xfrm>
              <a:custGeom>
                <a:avLst/>
                <a:gdLst>
                  <a:gd name="T0" fmla="*/ 15 w 178"/>
                  <a:gd name="T1" fmla="*/ 42 h 247"/>
                  <a:gd name="T2" fmla="*/ 125 w 178"/>
                  <a:gd name="T3" fmla="*/ 72 h 247"/>
                  <a:gd name="T4" fmla="*/ 147 w 178"/>
                  <a:gd name="T5" fmla="*/ 119 h 247"/>
                  <a:gd name="T6" fmla="*/ 157 w 178"/>
                  <a:gd name="T7" fmla="*/ 166 h 247"/>
                  <a:gd name="T8" fmla="*/ 143 w 178"/>
                  <a:gd name="T9" fmla="*/ 220 h 247"/>
                  <a:gd name="T10" fmla="*/ 88 w 178"/>
                  <a:gd name="T11" fmla="*/ 238 h 247"/>
                  <a:gd name="T12" fmla="*/ 35 w 178"/>
                  <a:gd name="T13" fmla="*/ 103 h 247"/>
                  <a:gd name="T14" fmla="*/ 15 w 178"/>
                  <a:gd name="T15" fmla="*/ 42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8" h="247">
                    <a:moveTo>
                      <a:pt x="15" y="42"/>
                    </a:moveTo>
                    <a:cubicBezTo>
                      <a:pt x="45" y="0"/>
                      <a:pt x="126" y="17"/>
                      <a:pt x="125" y="72"/>
                    </a:cubicBezTo>
                    <a:cubicBezTo>
                      <a:pt x="124" y="127"/>
                      <a:pt x="159" y="92"/>
                      <a:pt x="147" y="119"/>
                    </a:cubicBezTo>
                    <a:cubicBezTo>
                      <a:pt x="136" y="147"/>
                      <a:pt x="172" y="144"/>
                      <a:pt x="157" y="166"/>
                    </a:cubicBezTo>
                    <a:cubicBezTo>
                      <a:pt x="142" y="189"/>
                      <a:pt x="178" y="194"/>
                      <a:pt x="143" y="220"/>
                    </a:cubicBezTo>
                    <a:cubicBezTo>
                      <a:pt x="108" y="247"/>
                      <a:pt x="88" y="238"/>
                      <a:pt x="88" y="238"/>
                    </a:cubicBezTo>
                    <a:cubicBezTo>
                      <a:pt x="88" y="238"/>
                      <a:pt x="99" y="85"/>
                      <a:pt x="35" y="103"/>
                    </a:cubicBezTo>
                    <a:cubicBezTo>
                      <a:pt x="16" y="108"/>
                      <a:pt x="0" y="62"/>
                      <a:pt x="15" y="42"/>
                    </a:cubicBezTo>
                    <a:close/>
                  </a:path>
                </a:pathLst>
              </a:custGeom>
              <a:solidFill>
                <a:srgbClr val="2980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  <p:sp>
            <p:nvSpPr>
              <p:cNvPr id="84" name="任意多边形 31">
                <a:extLst>
                  <a:ext uri="{FF2B5EF4-FFF2-40B4-BE49-F238E27FC236}">
                    <a16:creationId xmlns:a16="http://schemas.microsoft.com/office/drawing/2014/main" id="{D303C3D8-EDE7-3FB1-B158-A77AEFD05B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8067" y="2303697"/>
                <a:ext cx="769752" cy="2642035"/>
              </a:xfrm>
              <a:custGeom>
                <a:avLst/>
                <a:gdLst>
                  <a:gd name="T0" fmla="*/ 189 w 307"/>
                  <a:gd name="T1" fmla="*/ 34 h 1055"/>
                  <a:gd name="T2" fmla="*/ 210 w 307"/>
                  <a:gd name="T3" fmla="*/ 155 h 1055"/>
                  <a:gd name="T4" fmla="*/ 235 w 307"/>
                  <a:gd name="T5" fmla="*/ 224 h 1055"/>
                  <a:gd name="T6" fmla="*/ 241 w 307"/>
                  <a:gd name="T7" fmla="*/ 375 h 1055"/>
                  <a:gd name="T8" fmla="*/ 227 w 307"/>
                  <a:gd name="T9" fmla="*/ 448 h 1055"/>
                  <a:gd name="T10" fmla="*/ 223 w 307"/>
                  <a:gd name="T11" fmla="*/ 526 h 1055"/>
                  <a:gd name="T12" fmla="*/ 212 w 307"/>
                  <a:gd name="T13" fmla="*/ 674 h 1055"/>
                  <a:gd name="T14" fmla="*/ 212 w 307"/>
                  <a:gd name="T15" fmla="*/ 724 h 1055"/>
                  <a:gd name="T16" fmla="*/ 279 w 307"/>
                  <a:gd name="T17" fmla="*/ 921 h 1055"/>
                  <a:gd name="T18" fmla="*/ 304 w 307"/>
                  <a:gd name="T19" fmla="*/ 1003 h 1055"/>
                  <a:gd name="T20" fmla="*/ 298 w 307"/>
                  <a:gd name="T21" fmla="*/ 1028 h 1055"/>
                  <a:gd name="T22" fmla="*/ 284 w 307"/>
                  <a:gd name="T23" fmla="*/ 979 h 1055"/>
                  <a:gd name="T24" fmla="*/ 214 w 307"/>
                  <a:gd name="T25" fmla="*/ 1035 h 1055"/>
                  <a:gd name="T26" fmla="*/ 226 w 307"/>
                  <a:gd name="T27" fmla="*/ 997 h 1055"/>
                  <a:gd name="T28" fmla="*/ 198 w 307"/>
                  <a:gd name="T29" fmla="*/ 834 h 1055"/>
                  <a:gd name="T30" fmla="*/ 174 w 307"/>
                  <a:gd name="T31" fmla="*/ 837 h 1055"/>
                  <a:gd name="T32" fmla="*/ 149 w 307"/>
                  <a:gd name="T33" fmla="*/ 955 h 1055"/>
                  <a:gd name="T34" fmla="*/ 139 w 307"/>
                  <a:gd name="T35" fmla="*/ 1027 h 1055"/>
                  <a:gd name="T36" fmla="*/ 130 w 307"/>
                  <a:gd name="T37" fmla="*/ 1048 h 1055"/>
                  <a:gd name="T38" fmla="*/ 130 w 307"/>
                  <a:gd name="T39" fmla="*/ 996 h 1055"/>
                  <a:gd name="T40" fmla="*/ 60 w 307"/>
                  <a:gd name="T41" fmla="*/ 1048 h 1055"/>
                  <a:gd name="T42" fmla="*/ 50 w 307"/>
                  <a:gd name="T43" fmla="*/ 1013 h 1055"/>
                  <a:gd name="T44" fmla="*/ 108 w 307"/>
                  <a:gd name="T45" fmla="*/ 840 h 1055"/>
                  <a:gd name="T46" fmla="*/ 118 w 307"/>
                  <a:gd name="T47" fmla="*/ 750 h 1055"/>
                  <a:gd name="T48" fmla="*/ 102 w 307"/>
                  <a:gd name="T49" fmla="*/ 677 h 1055"/>
                  <a:gd name="T50" fmla="*/ 90 w 307"/>
                  <a:gd name="T51" fmla="*/ 599 h 1055"/>
                  <a:gd name="T52" fmla="*/ 80 w 307"/>
                  <a:gd name="T53" fmla="*/ 600 h 1055"/>
                  <a:gd name="T54" fmla="*/ 62 w 307"/>
                  <a:gd name="T55" fmla="*/ 594 h 1055"/>
                  <a:gd name="T56" fmla="*/ 68 w 307"/>
                  <a:gd name="T57" fmla="*/ 537 h 1055"/>
                  <a:gd name="T58" fmla="*/ 9 w 307"/>
                  <a:gd name="T59" fmla="*/ 397 h 1055"/>
                  <a:gd name="T60" fmla="*/ 75 w 307"/>
                  <a:gd name="T61" fmla="*/ 333 h 1055"/>
                  <a:gd name="T62" fmla="*/ 131 w 307"/>
                  <a:gd name="T63" fmla="*/ 204 h 1055"/>
                  <a:gd name="T64" fmla="*/ 130 w 307"/>
                  <a:gd name="T65" fmla="*/ 145 h 1055"/>
                  <a:gd name="T66" fmla="*/ 95 w 307"/>
                  <a:gd name="T67" fmla="*/ 89 h 1055"/>
                  <a:gd name="T68" fmla="*/ 96 w 307"/>
                  <a:gd name="T69" fmla="*/ 38 h 10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7" h="1055">
                    <a:moveTo>
                      <a:pt x="138" y="0"/>
                    </a:moveTo>
                    <a:cubicBezTo>
                      <a:pt x="160" y="0"/>
                      <a:pt x="180" y="11"/>
                      <a:pt x="189" y="34"/>
                    </a:cubicBezTo>
                    <a:cubicBezTo>
                      <a:pt x="199" y="58"/>
                      <a:pt x="201" y="84"/>
                      <a:pt x="197" y="98"/>
                    </a:cubicBezTo>
                    <a:cubicBezTo>
                      <a:pt x="195" y="110"/>
                      <a:pt x="205" y="144"/>
                      <a:pt x="210" y="155"/>
                    </a:cubicBezTo>
                    <a:cubicBezTo>
                      <a:pt x="216" y="169"/>
                      <a:pt x="225" y="190"/>
                      <a:pt x="225" y="190"/>
                    </a:cubicBezTo>
                    <a:cubicBezTo>
                      <a:pt x="225" y="190"/>
                      <a:pt x="235" y="204"/>
                      <a:pt x="235" y="224"/>
                    </a:cubicBezTo>
                    <a:cubicBezTo>
                      <a:pt x="235" y="245"/>
                      <a:pt x="234" y="274"/>
                      <a:pt x="241" y="311"/>
                    </a:cubicBezTo>
                    <a:cubicBezTo>
                      <a:pt x="248" y="348"/>
                      <a:pt x="248" y="356"/>
                      <a:pt x="241" y="375"/>
                    </a:cubicBezTo>
                    <a:cubicBezTo>
                      <a:pt x="235" y="394"/>
                      <a:pt x="214" y="429"/>
                      <a:pt x="214" y="429"/>
                    </a:cubicBezTo>
                    <a:cubicBezTo>
                      <a:pt x="214" y="429"/>
                      <a:pt x="234" y="439"/>
                      <a:pt x="227" y="448"/>
                    </a:cubicBezTo>
                    <a:cubicBezTo>
                      <a:pt x="219" y="457"/>
                      <a:pt x="213" y="460"/>
                      <a:pt x="213" y="460"/>
                    </a:cubicBezTo>
                    <a:cubicBezTo>
                      <a:pt x="213" y="460"/>
                      <a:pt x="235" y="492"/>
                      <a:pt x="223" y="526"/>
                    </a:cubicBezTo>
                    <a:cubicBezTo>
                      <a:pt x="212" y="560"/>
                      <a:pt x="210" y="585"/>
                      <a:pt x="211" y="616"/>
                    </a:cubicBezTo>
                    <a:cubicBezTo>
                      <a:pt x="212" y="647"/>
                      <a:pt x="212" y="674"/>
                      <a:pt x="212" y="674"/>
                    </a:cubicBezTo>
                    <a:cubicBezTo>
                      <a:pt x="199" y="677"/>
                      <a:pt x="199" y="677"/>
                      <a:pt x="199" y="677"/>
                    </a:cubicBezTo>
                    <a:cubicBezTo>
                      <a:pt x="199" y="677"/>
                      <a:pt x="199" y="705"/>
                      <a:pt x="212" y="724"/>
                    </a:cubicBezTo>
                    <a:cubicBezTo>
                      <a:pt x="225" y="742"/>
                      <a:pt x="246" y="772"/>
                      <a:pt x="250" y="820"/>
                    </a:cubicBezTo>
                    <a:cubicBezTo>
                      <a:pt x="254" y="868"/>
                      <a:pt x="264" y="909"/>
                      <a:pt x="279" y="921"/>
                    </a:cubicBezTo>
                    <a:cubicBezTo>
                      <a:pt x="293" y="932"/>
                      <a:pt x="307" y="931"/>
                      <a:pt x="307" y="951"/>
                    </a:cubicBezTo>
                    <a:cubicBezTo>
                      <a:pt x="307" y="971"/>
                      <a:pt x="304" y="993"/>
                      <a:pt x="304" y="1003"/>
                    </a:cubicBezTo>
                    <a:cubicBezTo>
                      <a:pt x="304" y="1013"/>
                      <a:pt x="304" y="1027"/>
                      <a:pt x="304" y="1027"/>
                    </a:cubicBezTo>
                    <a:cubicBezTo>
                      <a:pt x="298" y="1028"/>
                      <a:pt x="298" y="1028"/>
                      <a:pt x="298" y="1028"/>
                    </a:cubicBezTo>
                    <a:cubicBezTo>
                      <a:pt x="298" y="1028"/>
                      <a:pt x="299" y="1017"/>
                      <a:pt x="298" y="1004"/>
                    </a:cubicBezTo>
                    <a:cubicBezTo>
                      <a:pt x="296" y="991"/>
                      <a:pt x="292" y="974"/>
                      <a:pt x="284" y="979"/>
                    </a:cubicBezTo>
                    <a:cubicBezTo>
                      <a:pt x="276" y="984"/>
                      <a:pt x="263" y="1008"/>
                      <a:pt x="257" y="1020"/>
                    </a:cubicBezTo>
                    <a:cubicBezTo>
                      <a:pt x="251" y="1031"/>
                      <a:pt x="239" y="1042"/>
                      <a:pt x="214" y="1035"/>
                    </a:cubicBezTo>
                    <a:cubicBezTo>
                      <a:pt x="190" y="1028"/>
                      <a:pt x="182" y="1012"/>
                      <a:pt x="195" y="1008"/>
                    </a:cubicBezTo>
                    <a:cubicBezTo>
                      <a:pt x="208" y="1005"/>
                      <a:pt x="223" y="1011"/>
                      <a:pt x="226" y="997"/>
                    </a:cubicBezTo>
                    <a:cubicBezTo>
                      <a:pt x="230" y="983"/>
                      <a:pt x="235" y="949"/>
                      <a:pt x="230" y="930"/>
                    </a:cubicBezTo>
                    <a:cubicBezTo>
                      <a:pt x="224" y="912"/>
                      <a:pt x="205" y="856"/>
                      <a:pt x="198" y="834"/>
                    </a:cubicBezTo>
                    <a:cubicBezTo>
                      <a:pt x="190" y="813"/>
                      <a:pt x="180" y="788"/>
                      <a:pt x="180" y="788"/>
                    </a:cubicBezTo>
                    <a:cubicBezTo>
                      <a:pt x="180" y="788"/>
                      <a:pt x="180" y="822"/>
                      <a:pt x="174" y="837"/>
                    </a:cubicBezTo>
                    <a:cubicBezTo>
                      <a:pt x="167" y="853"/>
                      <a:pt x="143" y="915"/>
                      <a:pt x="139" y="927"/>
                    </a:cubicBezTo>
                    <a:cubicBezTo>
                      <a:pt x="134" y="940"/>
                      <a:pt x="143" y="949"/>
                      <a:pt x="149" y="955"/>
                    </a:cubicBezTo>
                    <a:cubicBezTo>
                      <a:pt x="156" y="962"/>
                      <a:pt x="152" y="979"/>
                      <a:pt x="147" y="992"/>
                    </a:cubicBezTo>
                    <a:cubicBezTo>
                      <a:pt x="142" y="1005"/>
                      <a:pt x="139" y="1020"/>
                      <a:pt x="139" y="1027"/>
                    </a:cubicBezTo>
                    <a:cubicBezTo>
                      <a:pt x="139" y="1034"/>
                      <a:pt x="139" y="1048"/>
                      <a:pt x="139" y="1048"/>
                    </a:cubicBezTo>
                    <a:cubicBezTo>
                      <a:pt x="130" y="1048"/>
                      <a:pt x="130" y="1048"/>
                      <a:pt x="130" y="1048"/>
                    </a:cubicBezTo>
                    <a:cubicBezTo>
                      <a:pt x="130" y="1048"/>
                      <a:pt x="133" y="1033"/>
                      <a:pt x="133" y="1020"/>
                    </a:cubicBezTo>
                    <a:cubicBezTo>
                      <a:pt x="133" y="1007"/>
                      <a:pt x="135" y="998"/>
                      <a:pt x="130" y="996"/>
                    </a:cubicBezTo>
                    <a:cubicBezTo>
                      <a:pt x="126" y="993"/>
                      <a:pt x="105" y="1011"/>
                      <a:pt x="97" y="1024"/>
                    </a:cubicBezTo>
                    <a:cubicBezTo>
                      <a:pt x="89" y="1037"/>
                      <a:pt x="87" y="1055"/>
                      <a:pt x="60" y="1048"/>
                    </a:cubicBezTo>
                    <a:cubicBezTo>
                      <a:pt x="33" y="1042"/>
                      <a:pt x="15" y="1027"/>
                      <a:pt x="21" y="1019"/>
                    </a:cubicBezTo>
                    <a:cubicBezTo>
                      <a:pt x="28" y="1011"/>
                      <a:pt x="42" y="1017"/>
                      <a:pt x="50" y="1013"/>
                    </a:cubicBezTo>
                    <a:cubicBezTo>
                      <a:pt x="59" y="1008"/>
                      <a:pt x="74" y="968"/>
                      <a:pt x="84" y="944"/>
                    </a:cubicBezTo>
                    <a:cubicBezTo>
                      <a:pt x="94" y="920"/>
                      <a:pt x="105" y="870"/>
                      <a:pt x="108" y="840"/>
                    </a:cubicBezTo>
                    <a:cubicBezTo>
                      <a:pt x="111" y="811"/>
                      <a:pt x="116" y="788"/>
                      <a:pt x="117" y="778"/>
                    </a:cubicBezTo>
                    <a:cubicBezTo>
                      <a:pt x="118" y="769"/>
                      <a:pt x="118" y="750"/>
                      <a:pt x="118" y="750"/>
                    </a:cubicBezTo>
                    <a:cubicBezTo>
                      <a:pt x="118" y="750"/>
                      <a:pt x="108" y="716"/>
                      <a:pt x="105" y="702"/>
                    </a:cubicBezTo>
                    <a:cubicBezTo>
                      <a:pt x="102" y="688"/>
                      <a:pt x="102" y="677"/>
                      <a:pt x="102" y="677"/>
                    </a:cubicBezTo>
                    <a:cubicBezTo>
                      <a:pt x="102" y="677"/>
                      <a:pt x="87" y="680"/>
                      <a:pt x="87" y="670"/>
                    </a:cubicBezTo>
                    <a:cubicBezTo>
                      <a:pt x="87" y="660"/>
                      <a:pt x="92" y="619"/>
                      <a:pt x="90" y="599"/>
                    </a:cubicBezTo>
                    <a:cubicBezTo>
                      <a:pt x="89" y="579"/>
                      <a:pt x="82" y="581"/>
                      <a:pt x="82" y="581"/>
                    </a:cubicBezTo>
                    <a:cubicBezTo>
                      <a:pt x="82" y="581"/>
                      <a:pt x="80" y="592"/>
                      <a:pt x="80" y="600"/>
                    </a:cubicBezTo>
                    <a:cubicBezTo>
                      <a:pt x="80" y="608"/>
                      <a:pt x="74" y="606"/>
                      <a:pt x="72" y="600"/>
                    </a:cubicBezTo>
                    <a:cubicBezTo>
                      <a:pt x="70" y="594"/>
                      <a:pt x="62" y="600"/>
                      <a:pt x="62" y="594"/>
                    </a:cubicBezTo>
                    <a:cubicBezTo>
                      <a:pt x="62" y="588"/>
                      <a:pt x="58" y="575"/>
                      <a:pt x="59" y="565"/>
                    </a:cubicBezTo>
                    <a:cubicBezTo>
                      <a:pt x="61" y="555"/>
                      <a:pt x="68" y="537"/>
                      <a:pt x="68" y="537"/>
                    </a:cubicBezTo>
                    <a:cubicBezTo>
                      <a:pt x="0" y="535"/>
                      <a:pt x="0" y="535"/>
                      <a:pt x="0" y="535"/>
                    </a:cubicBezTo>
                    <a:cubicBezTo>
                      <a:pt x="9" y="397"/>
                      <a:pt x="9" y="397"/>
                      <a:pt x="9" y="397"/>
                    </a:cubicBezTo>
                    <a:cubicBezTo>
                      <a:pt x="72" y="397"/>
                      <a:pt x="72" y="397"/>
                      <a:pt x="72" y="397"/>
                    </a:cubicBezTo>
                    <a:cubicBezTo>
                      <a:pt x="72" y="397"/>
                      <a:pt x="75" y="354"/>
                      <a:pt x="75" y="333"/>
                    </a:cubicBezTo>
                    <a:cubicBezTo>
                      <a:pt x="75" y="312"/>
                      <a:pt x="73" y="285"/>
                      <a:pt x="87" y="261"/>
                    </a:cubicBezTo>
                    <a:cubicBezTo>
                      <a:pt x="101" y="238"/>
                      <a:pt x="120" y="219"/>
                      <a:pt x="131" y="204"/>
                    </a:cubicBezTo>
                    <a:cubicBezTo>
                      <a:pt x="143" y="189"/>
                      <a:pt x="145" y="188"/>
                      <a:pt x="141" y="174"/>
                    </a:cubicBezTo>
                    <a:cubicBezTo>
                      <a:pt x="138" y="161"/>
                      <a:pt x="138" y="144"/>
                      <a:pt x="130" y="145"/>
                    </a:cubicBezTo>
                    <a:cubicBezTo>
                      <a:pt x="121" y="146"/>
                      <a:pt x="114" y="145"/>
                      <a:pt x="110" y="134"/>
                    </a:cubicBezTo>
                    <a:cubicBezTo>
                      <a:pt x="105" y="123"/>
                      <a:pt x="95" y="103"/>
                      <a:pt x="95" y="89"/>
                    </a:cubicBezTo>
                    <a:cubicBezTo>
                      <a:pt x="94" y="75"/>
                      <a:pt x="97" y="73"/>
                      <a:pt x="95" y="68"/>
                    </a:cubicBezTo>
                    <a:cubicBezTo>
                      <a:pt x="93" y="64"/>
                      <a:pt x="96" y="50"/>
                      <a:pt x="96" y="38"/>
                    </a:cubicBezTo>
                    <a:cubicBezTo>
                      <a:pt x="97" y="27"/>
                      <a:pt x="111" y="0"/>
                      <a:pt x="138" y="0"/>
                    </a:cubicBezTo>
                    <a:close/>
                  </a:path>
                </a:pathLst>
              </a:custGeom>
              <a:solidFill>
                <a:srgbClr val="2980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  <p:sp>
            <p:nvSpPr>
              <p:cNvPr id="85" name="任意多边形 32">
                <a:extLst>
                  <a:ext uri="{FF2B5EF4-FFF2-40B4-BE49-F238E27FC236}">
                    <a16:creationId xmlns:a16="http://schemas.microsoft.com/office/drawing/2014/main" id="{FCA7095F-8784-1B0E-7C0D-3B3B8B695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4236" y="2641791"/>
                <a:ext cx="160542" cy="132899"/>
              </a:xfrm>
              <a:custGeom>
                <a:avLst/>
                <a:gdLst>
                  <a:gd name="T0" fmla="*/ 61 w 64"/>
                  <a:gd name="T1" fmla="*/ 0 h 53"/>
                  <a:gd name="T2" fmla="*/ 64 w 64"/>
                  <a:gd name="T3" fmla="*/ 11 h 53"/>
                  <a:gd name="T4" fmla="*/ 0 w 64"/>
                  <a:gd name="T5" fmla="*/ 53 h 53"/>
                  <a:gd name="T6" fmla="*/ 4 w 64"/>
                  <a:gd name="T7" fmla="*/ 25 h 53"/>
                  <a:gd name="T8" fmla="*/ 35 w 64"/>
                  <a:gd name="T9" fmla="*/ 5 h 53"/>
                  <a:gd name="T10" fmla="*/ 61 w 64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53">
                    <a:moveTo>
                      <a:pt x="61" y="0"/>
                    </a:moveTo>
                    <a:cubicBezTo>
                      <a:pt x="62" y="4"/>
                      <a:pt x="63" y="7"/>
                      <a:pt x="64" y="11"/>
                    </a:cubicBezTo>
                    <a:cubicBezTo>
                      <a:pt x="32" y="9"/>
                      <a:pt x="14" y="34"/>
                      <a:pt x="0" y="53"/>
                    </a:cubicBezTo>
                    <a:cubicBezTo>
                      <a:pt x="5" y="44"/>
                      <a:pt x="5" y="32"/>
                      <a:pt x="4" y="25"/>
                    </a:cubicBezTo>
                    <a:cubicBezTo>
                      <a:pt x="12" y="17"/>
                      <a:pt x="24" y="9"/>
                      <a:pt x="35" y="5"/>
                    </a:cubicBezTo>
                    <a:cubicBezTo>
                      <a:pt x="44" y="1"/>
                      <a:pt x="54" y="0"/>
                      <a:pt x="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</p:grpSp>
        <p:grpSp>
          <p:nvGrpSpPr>
            <p:cNvPr id="86" name="组合 61">
              <a:extLst>
                <a:ext uri="{FF2B5EF4-FFF2-40B4-BE49-F238E27FC236}">
                  <a16:creationId xmlns:a16="http://schemas.microsoft.com/office/drawing/2014/main" id="{296B7843-AF1E-99DB-B7DA-DDF4E8FB37E8}"/>
                </a:ext>
              </a:extLst>
            </p:cNvPr>
            <p:cNvGrpSpPr/>
            <p:nvPr/>
          </p:nvGrpSpPr>
          <p:grpSpPr>
            <a:xfrm>
              <a:off x="4081370" y="2999337"/>
              <a:ext cx="818248" cy="2577606"/>
              <a:chOff x="5268835" y="2004938"/>
              <a:chExt cx="1019603" cy="3211908"/>
            </a:xfrm>
          </p:grpSpPr>
          <p:sp>
            <p:nvSpPr>
              <p:cNvPr id="87" name="任意多边形 33">
                <a:extLst>
                  <a:ext uri="{FF2B5EF4-FFF2-40B4-BE49-F238E27FC236}">
                    <a16:creationId xmlns:a16="http://schemas.microsoft.com/office/drawing/2014/main" id="{6E40E3D8-7D83-6FD4-2F70-FAB361AE60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835" y="2004938"/>
                <a:ext cx="1019603" cy="3211908"/>
              </a:xfrm>
              <a:custGeom>
                <a:avLst/>
                <a:gdLst>
                  <a:gd name="T0" fmla="*/ 273 w 407"/>
                  <a:gd name="T1" fmla="*/ 43 h 1282"/>
                  <a:gd name="T2" fmla="*/ 265 w 407"/>
                  <a:gd name="T3" fmla="*/ 137 h 1282"/>
                  <a:gd name="T4" fmla="*/ 241 w 407"/>
                  <a:gd name="T5" fmla="*/ 189 h 1282"/>
                  <a:gd name="T6" fmla="*/ 283 w 407"/>
                  <a:gd name="T7" fmla="*/ 219 h 1282"/>
                  <a:gd name="T8" fmla="*/ 362 w 407"/>
                  <a:gd name="T9" fmla="*/ 322 h 1282"/>
                  <a:gd name="T10" fmla="*/ 391 w 407"/>
                  <a:gd name="T11" fmla="*/ 425 h 1282"/>
                  <a:gd name="T12" fmla="*/ 331 w 407"/>
                  <a:gd name="T13" fmla="*/ 448 h 1282"/>
                  <a:gd name="T14" fmla="*/ 331 w 407"/>
                  <a:gd name="T15" fmla="*/ 535 h 1282"/>
                  <a:gd name="T16" fmla="*/ 340 w 407"/>
                  <a:gd name="T17" fmla="*/ 679 h 1282"/>
                  <a:gd name="T18" fmla="*/ 321 w 407"/>
                  <a:gd name="T19" fmla="*/ 798 h 1282"/>
                  <a:gd name="T20" fmla="*/ 277 w 407"/>
                  <a:gd name="T21" fmla="*/ 1095 h 1282"/>
                  <a:gd name="T22" fmla="*/ 305 w 407"/>
                  <a:gd name="T23" fmla="*/ 1167 h 1282"/>
                  <a:gd name="T24" fmla="*/ 338 w 407"/>
                  <a:gd name="T25" fmla="*/ 1199 h 1282"/>
                  <a:gd name="T26" fmla="*/ 306 w 407"/>
                  <a:gd name="T27" fmla="*/ 1223 h 1282"/>
                  <a:gd name="T28" fmla="*/ 252 w 407"/>
                  <a:gd name="T29" fmla="*/ 1213 h 1282"/>
                  <a:gd name="T30" fmla="*/ 188 w 407"/>
                  <a:gd name="T31" fmla="*/ 1201 h 1282"/>
                  <a:gd name="T32" fmla="*/ 192 w 407"/>
                  <a:gd name="T33" fmla="*/ 1132 h 1282"/>
                  <a:gd name="T34" fmla="*/ 187 w 407"/>
                  <a:gd name="T35" fmla="*/ 887 h 1282"/>
                  <a:gd name="T36" fmla="*/ 88 w 407"/>
                  <a:gd name="T37" fmla="*/ 1211 h 1282"/>
                  <a:gd name="T38" fmla="*/ 105 w 407"/>
                  <a:gd name="T39" fmla="*/ 1257 h 1282"/>
                  <a:gd name="T40" fmla="*/ 29 w 407"/>
                  <a:gd name="T41" fmla="*/ 1263 h 1282"/>
                  <a:gd name="T42" fmla="*/ 3 w 407"/>
                  <a:gd name="T43" fmla="*/ 1218 h 1282"/>
                  <a:gd name="T44" fmla="*/ 7 w 407"/>
                  <a:gd name="T45" fmla="*/ 1165 h 1282"/>
                  <a:gd name="T46" fmla="*/ 84 w 407"/>
                  <a:gd name="T47" fmla="*/ 675 h 1282"/>
                  <a:gd name="T48" fmla="*/ 83 w 407"/>
                  <a:gd name="T49" fmla="*/ 584 h 1282"/>
                  <a:gd name="T50" fmla="*/ 95 w 407"/>
                  <a:gd name="T51" fmla="*/ 485 h 1282"/>
                  <a:gd name="T52" fmla="*/ 66 w 407"/>
                  <a:gd name="T53" fmla="*/ 337 h 1282"/>
                  <a:gd name="T54" fmla="*/ 106 w 407"/>
                  <a:gd name="T55" fmla="*/ 211 h 1282"/>
                  <a:gd name="T56" fmla="*/ 159 w 407"/>
                  <a:gd name="T57" fmla="*/ 164 h 1282"/>
                  <a:gd name="T58" fmla="*/ 163 w 407"/>
                  <a:gd name="T59" fmla="*/ 144 h 1282"/>
                  <a:gd name="T60" fmla="*/ 150 w 407"/>
                  <a:gd name="T61" fmla="*/ 104 h 1282"/>
                  <a:gd name="T62" fmla="*/ 169 w 407"/>
                  <a:gd name="T63" fmla="*/ 26 h 1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7" h="1282">
                    <a:moveTo>
                      <a:pt x="245" y="15"/>
                    </a:moveTo>
                    <a:cubicBezTo>
                      <a:pt x="255" y="16"/>
                      <a:pt x="266" y="22"/>
                      <a:pt x="273" y="43"/>
                    </a:cubicBezTo>
                    <a:cubicBezTo>
                      <a:pt x="281" y="64"/>
                      <a:pt x="282" y="80"/>
                      <a:pt x="275" y="95"/>
                    </a:cubicBezTo>
                    <a:cubicBezTo>
                      <a:pt x="268" y="111"/>
                      <a:pt x="268" y="123"/>
                      <a:pt x="265" y="137"/>
                    </a:cubicBezTo>
                    <a:cubicBezTo>
                      <a:pt x="262" y="151"/>
                      <a:pt x="252" y="174"/>
                      <a:pt x="246" y="176"/>
                    </a:cubicBezTo>
                    <a:cubicBezTo>
                      <a:pt x="239" y="177"/>
                      <a:pt x="241" y="182"/>
                      <a:pt x="241" y="189"/>
                    </a:cubicBezTo>
                    <a:cubicBezTo>
                      <a:pt x="241" y="195"/>
                      <a:pt x="246" y="204"/>
                      <a:pt x="246" y="204"/>
                    </a:cubicBezTo>
                    <a:cubicBezTo>
                      <a:pt x="246" y="204"/>
                      <a:pt x="264" y="215"/>
                      <a:pt x="283" y="219"/>
                    </a:cubicBezTo>
                    <a:cubicBezTo>
                      <a:pt x="302" y="224"/>
                      <a:pt x="330" y="245"/>
                      <a:pt x="332" y="271"/>
                    </a:cubicBezTo>
                    <a:cubicBezTo>
                      <a:pt x="334" y="297"/>
                      <a:pt x="346" y="308"/>
                      <a:pt x="362" y="322"/>
                    </a:cubicBezTo>
                    <a:cubicBezTo>
                      <a:pt x="378" y="336"/>
                      <a:pt x="393" y="336"/>
                      <a:pt x="399" y="360"/>
                    </a:cubicBezTo>
                    <a:cubicBezTo>
                      <a:pt x="404" y="385"/>
                      <a:pt x="407" y="418"/>
                      <a:pt x="391" y="425"/>
                    </a:cubicBezTo>
                    <a:cubicBezTo>
                      <a:pt x="376" y="432"/>
                      <a:pt x="337" y="429"/>
                      <a:pt x="337" y="429"/>
                    </a:cubicBezTo>
                    <a:cubicBezTo>
                      <a:pt x="337" y="429"/>
                      <a:pt x="337" y="442"/>
                      <a:pt x="331" y="448"/>
                    </a:cubicBezTo>
                    <a:cubicBezTo>
                      <a:pt x="325" y="454"/>
                      <a:pt x="315" y="459"/>
                      <a:pt x="315" y="459"/>
                    </a:cubicBezTo>
                    <a:cubicBezTo>
                      <a:pt x="315" y="459"/>
                      <a:pt x="328" y="504"/>
                      <a:pt x="331" y="535"/>
                    </a:cubicBezTo>
                    <a:cubicBezTo>
                      <a:pt x="334" y="565"/>
                      <a:pt x="338" y="630"/>
                      <a:pt x="341" y="645"/>
                    </a:cubicBezTo>
                    <a:cubicBezTo>
                      <a:pt x="344" y="661"/>
                      <a:pt x="346" y="674"/>
                      <a:pt x="340" y="679"/>
                    </a:cubicBezTo>
                    <a:cubicBezTo>
                      <a:pt x="334" y="684"/>
                      <a:pt x="330" y="685"/>
                      <a:pt x="330" y="685"/>
                    </a:cubicBezTo>
                    <a:cubicBezTo>
                      <a:pt x="330" y="685"/>
                      <a:pt x="327" y="755"/>
                      <a:pt x="321" y="798"/>
                    </a:cubicBezTo>
                    <a:cubicBezTo>
                      <a:pt x="314" y="840"/>
                      <a:pt x="304" y="888"/>
                      <a:pt x="296" y="938"/>
                    </a:cubicBezTo>
                    <a:cubicBezTo>
                      <a:pt x="287" y="988"/>
                      <a:pt x="280" y="1070"/>
                      <a:pt x="277" y="1095"/>
                    </a:cubicBezTo>
                    <a:cubicBezTo>
                      <a:pt x="274" y="1120"/>
                      <a:pt x="273" y="1122"/>
                      <a:pt x="277" y="1132"/>
                    </a:cubicBezTo>
                    <a:cubicBezTo>
                      <a:pt x="281" y="1142"/>
                      <a:pt x="310" y="1164"/>
                      <a:pt x="305" y="1167"/>
                    </a:cubicBezTo>
                    <a:cubicBezTo>
                      <a:pt x="300" y="1171"/>
                      <a:pt x="300" y="1171"/>
                      <a:pt x="300" y="1171"/>
                    </a:cubicBezTo>
                    <a:cubicBezTo>
                      <a:pt x="300" y="1171"/>
                      <a:pt x="321" y="1199"/>
                      <a:pt x="338" y="1199"/>
                    </a:cubicBezTo>
                    <a:cubicBezTo>
                      <a:pt x="356" y="1199"/>
                      <a:pt x="377" y="1204"/>
                      <a:pt x="377" y="1217"/>
                    </a:cubicBezTo>
                    <a:cubicBezTo>
                      <a:pt x="377" y="1231"/>
                      <a:pt x="324" y="1223"/>
                      <a:pt x="306" y="1223"/>
                    </a:cubicBezTo>
                    <a:cubicBezTo>
                      <a:pt x="288" y="1223"/>
                      <a:pt x="270" y="1213"/>
                      <a:pt x="260" y="1209"/>
                    </a:cubicBezTo>
                    <a:cubicBezTo>
                      <a:pt x="251" y="1205"/>
                      <a:pt x="252" y="1213"/>
                      <a:pt x="252" y="1213"/>
                    </a:cubicBezTo>
                    <a:cubicBezTo>
                      <a:pt x="252" y="1213"/>
                      <a:pt x="229" y="1214"/>
                      <a:pt x="212" y="1212"/>
                    </a:cubicBezTo>
                    <a:cubicBezTo>
                      <a:pt x="196" y="1210"/>
                      <a:pt x="188" y="1210"/>
                      <a:pt x="188" y="1201"/>
                    </a:cubicBezTo>
                    <a:cubicBezTo>
                      <a:pt x="188" y="1191"/>
                      <a:pt x="188" y="1187"/>
                      <a:pt x="188" y="1187"/>
                    </a:cubicBezTo>
                    <a:cubicBezTo>
                      <a:pt x="188" y="1187"/>
                      <a:pt x="188" y="1161"/>
                      <a:pt x="192" y="1132"/>
                    </a:cubicBezTo>
                    <a:cubicBezTo>
                      <a:pt x="197" y="1103"/>
                      <a:pt x="194" y="990"/>
                      <a:pt x="192" y="956"/>
                    </a:cubicBezTo>
                    <a:cubicBezTo>
                      <a:pt x="190" y="922"/>
                      <a:pt x="187" y="887"/>
                      <a:pt x="187" y="887"/>
                    </a:cubicBezTo>
                    <a:cubicBezTo>
                      <a:pt x="187" y="887"/>
                      <a:pt x="153" y="1006"/>
                      <a:pt x="134" y="1072"/>
                    </a:cubicBezTo>
                    <a:cubicBezTo>
                      <a:pt x="115" y="1137"/>
                      <a:pt x="93" y="1208"/>
                      <a:pt x="88" y="1211"/>
                    </a:cubicBezTo>
                    <a:cubicBezTo>
                      <a:pt x="83" y="1214"/>
                      <a:pt x="84" y="1218"/>
                      <a:pt x="84" y="1218"/>
                    </a:cubicBezTo>
                    <a:cubicBezTo>
                      <a:pt x="84" y="1218"/>
                      <a:pt x="104" y="1241"/>
                      <a:pt x="105" y="1257"/>
                    </a:cubicBezTo>
                    <a:cubicBezTo>
                      <a:pt x="106" y="1273"/>
                      <a:pt x="110" y="1278"/>
                      <a:pt x="94" y="1280"/>
                    </a:cubicBezTo>
                    <a:cubicBezTo>
                      <a:pt x="79" y="1282"/>
                      <a:pt x="41" y="1273"/>
                      <a:pt x="29" y="1263"/>
                    </a:cubicBezTo>
                    <a:cubicBezTo>
                      <a:pt x="16" y="1254"/>
                      <a:pt x="15" y="1245"/>
                      <a:pt x="9" y="1240"/>
                    </a:cubicBezTo>
                    <a:cubicBezTo>
                      <a:pt x="3" y="1236"/>
                      <a:pt x="0" y="1229"/>
                      <a:pt x="3" y="1218"/>
                    </a:cubicBezTo>
                    <a:cubicBezTo>
                      <a:pt x="6" y="1208"/>
                      <a:pt x="6" y="1205"/>
                      <a:pt x="6" y="1205"/>
                    </a:cubicBezTo>
                    <a:cubicBezTo>
                      <a:pt x="6" y="1205"/>
                      <a:pt x="1" y="1202"/>
                      <a:pt x="7" y="1165"/>
                    </a:cubicBezTo>
                    <a:cubicBezTo>
                      <a:pt x="13" y="1129"/>
                      <a:pt x="41" y="934"/>
                      <a:pt x="60" y="847"/>
                    </a:cubicBezTo>
                    <a:cubicBezTo>
                      <a:pt x="79" y="759"/>
                      <a:pt x="84" y="686"/>
                      <a:pt x="84" y="675"/>
                    </a:cubicBezTo>
                    <a:cubicBezTo>
                      <a:pt x="84" y="663"/>
                      <a:pt x="81" y="664"/>
                      <a:pt x="74" y="660"/>
                    </a:cubicBezTo>
                    <a:cubicBezTo>
                      <a:pt x="66" y="656"/>
                      <a:pt x="81" y="609"/>
                      <a:pt x="83" y="584"/>
                    </a:cubicBezTo>
                    <a:cubicBezTo>
                      <a:pt x="85" y="559"/>
                      <a:pt x="87" y="542"/>
                      <a:pt x="87" y="525"/>
                    </a:cubicBezTo>
                    <a:cubicBezTo>
                      <a:pt x="86" y="508"/>
                      <a:pt x="93" y="497"/>
                      <a:pt x="95" y="485"/>
                    </a:cubicBezTo>
                    <a:cubicBezTo>
                      <a:pt x="97" y="472"/>
                      <a:pt x="101" y="438"/>
                      <a:pt x="91" y="408"/>
                    </a:cubicBezTo>
                    <a:cubicBezTo>
                      <a:pt x="81" y="379"/>
                      <a:pt x="71" y="344"/>
                      <a:pt x="66" y="337"/>
                    </a:cubicBezTo>
                    <a:cubicBezTo>
                      <a:pt x="62" y="331"/>
                      <a:pt x="66" y="309"/>
                      <a:pt x="69" y="282"/>
                    </a:cubicBezTo>
                    <a:cubicBezTo>
                      <a:pt x="72" y="254"/>
                      <a:pt x="78" y="226"/>
                      <a:pt x="106" y="211"/>
                    </a:cubicBezTo>
                    <a:cubicBezTo>
                      <a:pt x="134" y="196"/>
                      <a:pt x="146" y="191"/>
                      <a:pt x="153" y="179"/>
                    </a:cubicBezTo>
                    <a:cubicBezTo>
                      <a:pt x="160" y="168"/>
                      <a:pt x="155" y="166"/>
                      <a:pt x="159" y="164"/>
                    </a:cubicBezTo>
                    <a:cubicBezTo>
                      <a:pt x="164" y="161"/>
                      <a:pt x="164" y="160"/>
                      <a:pt x="164" y="160"/>
                    </a:cubicBezTo>
                    <a:cubicBezTo>
                      <a:pt x="164" y="160"/>
                      <a:pt x="164" y="149"/>
                      <a:pt x="163" y="144"/>
                    </a:cubicBezTo>
                    <a:cubicBezTo>
                      <a:pt x="162" y="140"/>
                      <a:pt x="157" y="139"/>
                      <a:pt x="155" y="134"/>
                    </a:cubicBezTo>
                    <a:cubicBezTo>
                      <a:pt x="153" y="129"/>
                      <a:pt x="149" y="113"/>
                      <a:pt x="150" y="104"/>
                    </a:cubicBezTo>
                    <a:cubicBezTo>
                      <a:pt x="151" y="95"/>
                      <a:pt x="153" y="93"/>
                      <a:pt x="153" y="93"/>
                    </a:cubicBezTo>
                    <a:cubicBezTo>
                      <a:pt x="153" y="93"/>
                      <a:pt x="149" y="41"/>
                      <a:pt x="169" y="26"/>
                    </a:cubicBezTo>
                    <a:cubicBezTo>
                      <a:pt x="190" y="11"/>
                      <a:pt x="225" y="0"/>
                      <a:pt x="245" y="15"/>
                    </a:cubicBezTo>
                    <a:close/>
                  </a:path>
                </a:pathLst>
              </a:custGeom>
              <a:solidFill>
                <a:srgbClr val="2980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  <p:sp>
            <p:nvSpPr>
              <p:cNvPr id="88" name="任意多边形 34">
                <a:extLst>
                  <a:ext uri="{FF2B5EF4-FFF2-40B4-BE49-F238E27FC236}">
                    <a16:creationId xmlns:a16="http://schemas.microsoft.com/office/drawing/2014/main" id="{B9E5A06C-189F-7C26-B5AF-3A2BB4213E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4343" y="2405762"/>
                <a:ext cx="230713" cy="200944"/>
              </a:xfrm>
              <a:custGeom>
                <a:avLst/>
                <a:gdLst>
                  <a:gd name="T0" fmla="*/ 83 w 92"/>
                  <a:gd name="T1" fmla="*/ 31 h 80"/>
                  <a:gd name="T2" fmla="*/ 88 w 92"/>
                  <a:gd name="T3" fmla="*/ 44 h 80"/>
                  <a:gd name="T4" fmla="*/ 89 w 92"/>
                  <a:gd name="T5" fmla="*/ 45 h 80"/>
                  <a:gd name="T6" fmla="*/ 92 w 92"/>
                  <a:gd name="T7" fmla="*/ 80 h 80"/>
                  <a:gd name="T8" fmla="*/ 88 w 92"/>
                  <a:gd name="T9" fmla="*/ 76 h 80"/>
                  <a:gd name="T10" fmla="*/ 76 w 92"/>
                  <a:gd name="T11" fmla="*/ 58 h 80"/>
                  <a:gd name="T12" fmla="*/ 67 w 92"/>
                  <a:gd name="T13" fmla="*/ 77 h 80"/>
                  <a:gd name="T14" fmla="*/ 0 w 92"/>
                  <a:gd name="T15" fmla="*/ 5 h 80"/>
                  <a:gd name="T16" fmla="*/ 1 w 92"/>
                  <a:gd name="T17" fmla="*/ 4 h 80"/>
                  <a:gd name="T18" fmla="*/ 6 w 92"/>
                  <a:gd name="T19" fmla="*/ 0 h 80"/>
                  <a:gd name="T20" fmla="*/ 32 w 92"/>
                  <a:gd name="T21" fmla="*/ 30 h 80"/>
                  <a:gd name="T22" fmla="*/ 75 w 92"/>
                  <a:gd name="T23" fmla="*/ 55 h 80"/>
                  <a:gd name="T24" fmla="*/ 83 w 92"/>
                  <a:gd name="T25" fmla="*/ 32 h 80"/>
                  <a:gd name="T26" fmla="*/ 83 w 92"/>
                  <a:gd name="T27" fmla="*/ 3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2" h="80">
                    <a:moveTo>
                      <a:pt x="83" y="31"/>
                    </a:moveTo>
                    <a:cubicBezTo>
                      <a:pt x="84" y="38"/>
                      <a:pt x="88" y="44"/>
                      <a:pt x="88" y="44"/>
                    </a:cubicBezTo>
                    <a:cubicBezTo>
                      <a:pt x="88" y="44"/>
                      <a:pt x="88" y="44"/>
                      <a:pt x="89" y="45"/>
                    </a:cubicBezTo>
                    <a:cubicBezTo>
                      <a:pt x="88" y="52"/>
                      <a:pt x="90" y="68"/>
                      <a:pt x="92" y="80"/>
                    </a:cubicBezTo>
                    <a:cubicBezTo>
                      <a:pt x="91" y="80"/>
                      <a:pt x="90" y="79"/>
                      <a:pt x="88" y="76"/>
                    </a:cubicBezTo>
                    <a:cubicBezTo>
                      <a:pt x="82" y="63"/>
                      <a:pt x="80" y="56"/>
                      <a:pt x="76" y="58"/>
                    </a:cubicBezTo>
                    <a:cubicBezTo>
                      <a:pt x="72" y="60"/>
                      <a:pt x="70" y="69"/>
                      <a:pt x="67" y="77"/>
                    </a:cubicBezTo>
                    <a:cubicBezTo>
                      <a:pt x="52" y="58"/>
                      <a:pt x="15" y="18"/>
                      <a:pt x="0" y="5"/>
                    </a:cubicBezTo>
                    <a:cubicBezTo>
                      <a:pt x="0" y="5"/>
                      <a:pt x="1" y="4"/>
                      <a:pt x="1" y="4"/>
                    </a:cubicBezTo>
                    <a:cubicBezTo>
                      <a:pt x="4" y="2"/>
                      <a:pt x="5" y="1"/>
                      <a:pt x="6" y="0"/>
                    </a:cubicBezTo>
                    <a:cubicBezTo>
                      <a:pt x="9" y="9"/>
                      <a:pt x="20" y="24"/>
                      <a:pt x="32" y="30"/>
                    </a:cubicBezTo>
                    <a:cubicBezTo>
                      <a:pt x="45" y="38"/>
                      <a:pt x="75" y="55"/>
                      <a:pt x="75" y="55"/>
                    </a:cubicBezTo>
                    <a:cubicBezTo>
                      <a:pt x="75" y="55"/>
                      <a:pt x="81" y="41"/>
                      <a:pt x="83" y="32"/>
                    </a:cubicBezTo>
                    <a:lnTo>
                      <a:pt x="83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  <p:sp>
            <p:nvSpPr>
              <p:cNvPr id="89" name="任意多边形 35">
                <a:extLst>
                  <a:ext uri="{FF2B5EF4-FFF2-40B4-BE49-F238E27FC236}">
                    <a16:creationId xmlns:a16="http://schemas.microsoft.com/office/drawing/2014/main" id="{9B458F73-1855-016D-98A2-A757D73DE2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0142" y="2856556"/>
                <a:ext cx="115888" cy="165858"/>
              </a:xfrm>
              <a:custGeom>
                <a:avLst/>
                <a:gdLst>
                  <a:gd name="T0" fmla="*/ 9 w 46"/>
                  <a:gd name="T1" fmla="*/ 51 h 66"/>
                  <a:gd name="T2" fmla="*/ 26 w 46"/>
                  <a:gd name="T3" fmla="*/ 33 h 66"/>
                  <a:gd name="T4" fmla="*/ 6 w 46"/>
                  <a:gd name="T5" fmla="*/ 10 h 66"/>
                  <a:gd name="T6" fmla="*/ 23 w 46"/>
                  <a:gd name="T7" fmla="*/ 10 h 66"/>
                  <a:gd name="T8" fmla="*/ 46 w 46"/>
                  <a:gd name="T9" fmla="*/ 66 h 66"/>
                  <a:gd name="T10" fmla="*/ 9 w 46"/>
                  <a:gd name="T11" fmla="*/ 5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66">
                    <a:moveTo>
                      <a:pt x="9" y="51"/>
                    </a:moveTo>
                    <a:cubicBezTo>
                      <a:pt x="9" y="51"/>
                      <a:pt x="26" y="46"/>
                      <a:pt x="26" y="33"/>
                    </a:cubicBezTo>
                    <a:cubicBezTo>
                      <a:pt x="26" y="19"/>
                      <a:pt x="13" y="10"/>
                      <a:pt x="6" y="10"/>
                    </a:cubicBezTo>
                    <a:cubicBezTo>
                      <a:pt x="0" y="9"/>
                      <a:pt x="10" y="0"/>
                      <a:pt x="23" y="10"/>
                    </a:cubicBezTo>
                    <a:cubicBezTo>
                      <a:pt x="36" y="21"/>
                      <a:pt x="46" y="66"/>
                      <a:pt x="46" y="66"/>
                    </a:cubicBezTo>
                    <a:cubicBezTo>
                      <a:pt x="46" y="66"/>
                      <a:pt x="19" y="56"/>
                      <a:pt x="9" y="5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  <p:sp>
            <p:nvSpPr>
              <p:cNvPr id="90" name="任意多边形 36">
                <a:extLst>
                  <a:ext uri="{FF2B5EF4-FFF2-40B4-BE49-F238E27FC236}">
                    <a16:creationId xmlns:a16="http://schemas.microsoft.com/office/drawing/2014/main" id="{68006A2B-C42D-1AE1-5025-ED98509FBD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8588" y="3042615"/>
                <a:ext cx="27643" cy="124394"/>
              </a:xfrm>
              <a:custGeom>
                <a:avLst/>
                <a:gdLst>
                  <a:gd name="T0" fmla="*/ 3 w 11"/>
                  <a:gd name="T1" fmla="*/ 0 h 50"/>
                  <a:gd name="T2" fmla="*/ 11 w 11"/>
                  <a:gd name="T3" fmla="*/ 42 h 50"/>
                  <a:gd name="T4" fmla="*/ 0 w 11"/>
                  <a:gd name="T5" fmla="*/ 50 h 50"/>
                  <a:gd name="T6" fmla="*/ 3 w 11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50">
                    <a:moveTo>
                      <a:pt x="3" y="0"/>
                    </a:moveTo>
                    <a:cubicBezTo>
                      <a:pt x="11" y="42"/>
                      <a:pt x="11" y="42"/>
                      <a:pt x="11" y="42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0"/>
                      <a:pt x="2" y="14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</p:grpSp>
        <p:grpSp>
          <p:nvGrpSpPr>
            <p:cNvPr id="91" name="组合 63">
              <a:extLst>
                <a:ext uri="{FF2B5EF4-FFF2-40B4-BE49-F238E27FC236}">
                  <a16:creationId xmlns:a16="http://schemas.microsoft.com/office/drawing/2014/main" id="{994021E1-DE26-8BBD-111A-735C0F18162A}"/>
                </a:ext>
              </a:extLst>
            </p:cNvPr>
            <p:cNvGrpSpPr/>
            <p:nvPr/>
          </p:nvGrpSpPr>
          <p:grpSpPr>
            <a:xfrm>
              <a:off x="3197671" y="2949651"/>
              <a:ext cx="856461" cy="2676978"/>
              <a:chOff x="3540083" y="2278179"/>
              <a:chExt cx="846302" cy="2645225"/>
            </a:xfrm>
          </p:grpSpPr>
          <p:sp>
            <p:nvSpPr>
              <p:cNvPr id="92" name="任意多边形 41">
                <a:extLst>
                  <a:ext uri="{FF2B5EF4-FFF2-40B4-BE49-F238E27FC236}">
                    <a16:creationId xmlns:a16="http://schemas.microsoft.com/office/drawing/2014/main" id="{A1BB062E-885B-319A-7223-6C861795DC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083" y="2278179"/>
                <a:ext cx="846302" cy="2645225"/>
              </a:xfrm>
              <a:custGeom>
                <a:avLst/>
                <a:gdLst>
                  <a:gd name="T0" fmla="*/ 281 w 338"/>
                  <a:gd name="T1" fmla="*/ 214 h 1056"/>
                  <a:gd name="T2" fmla="*/ 302 w 338"/>
                  <a:gd name="T3" fmla="*/ 451 h 1056"/>
                  <a:gd name="T4" fmla="*/ 302 w 338"/>
                  <a:gd name="T5" fmla="*/ 541 h 1056"/>
                  <a:gd name="T6" fmla="*/ 296 w 338"/>
                  <a:gd name="T7" fmla="*/ 578 h 1056"/>
                  <a:gd name="T8" fmla="*/ 335 w 338"/>
                  <a:gd name="T9" fmla="*/ 741 h 1056"/>
                  <a:gd name="T10" fmla="*/ 251 w 338"/>
                  <a:gd name="T11" fmla="*/ 784 h 1056"/>
                  <a:gd name="T12" fmla="*/ 258 w 338"/>
                  <a:gd name="T13" fmla="*/ 582 h 1056"/>
                  <a:gd name="T14" fmla="*/ 259 w 338"/>
                  <a:gd name="T15" fmla="*/ 539 h 1056"/>
                  <a:gd name="T16" fmla="*/ 251 w 338"/>
                  <a:gd name="T17" fmla="*/ 181 h 1056"/>
                  <a:gd name="T18" fmla="*/ 201 w 338"/>
                  <a:gd name="T19" fmla="*/ 33 h 1056"/>
                  <a:gd name="T20" fmla="*/ 203 w 338"/>
                  <a:gd name="T21" fmla="*/ 102 h 1056"/>
                  <a:gd name="T22" fmla="*/ 183 w 338"/>
                  <a:gd name="T23" fmla="*/ 135 h 1056"/>
                  <a:gd name="T24" fmla="*/ 244 w 338"/>
                  <a:gd name="T25" fmla="*/ 179 h 1056"/>
                  <a:gd name="T26" fmla="*/ 251 w 338"/>
                  <a:gd name="T27" fmla="*/ 548 h 1056"/>
                  <a:gd name="T28" fmla="*/ 241 w 338"/>
                  <a:gd name="T29" fmla="*/ 549 h 1056"/>
                  <a:gd name="T30" fmla="*/ 243 w 338"/>
                  <a:gd name="T31" fmla="*/ 584 h 1056"/>
                  <a:gd name="T32" fmla="*/ 251 w 338"/>
                  <a:gd name="T33" fmla="*/ 784 h 1056"/>
                  <a:gd name="T34" fmla="*/ 235 w 338"/>
                  <a:gd name="T35" fmla="*/ 785 h 1056"/>
                  <a:gd name="T36" fmla="*/ 227 w 338"/>
                  <a:gd name="T37" fmla="*/ 918 h 1056"/>
                  <a:gd name="T38" fmla="*/ 235 w 338"/>
                  <a:gd name="T39" fmla="*/ 1007 h 1056"/>
                  <a:gd name="T40" fmla="*/ 180 w 338"/>
                  <a:gd name="T41" fmla="*/ 1012 h 1056"/>
                  <a:gd name="T42" fmla="*/ 168 w 338"/>
                  <a:gd name="T43" fmla="*/ 947 h 1056"/>
                  <a:gd name="T44" fmla="*/ 170 w 338"/>
                  <a:gd name="T45" fmla="*/ 845 h 1056"/>
                  <a:gd name="T46" fmla="*/ 144 w 338"/>
                  <a:gd name="T47" fmla="*/ 622 h 1056"/>
                  <a:gd name="T48" fmla="*/ 118 w 338"/>
                  <a:gd name="T49" fmla="*/ 669 h 1056"/>
                  <a:gd name="T50" fmla="*/ 89 w 338"/>
                  <a:gd name="T51" fmla="*/ 894 h 1056"/>
                  <a:gd name="T52" fmla="*/ 96 w 338"/>
                  <a:gd name="T53" fmla="*/ 932 h 1056"/>
                  <a:gd name="T54" fmla="*/ 78 w 338"/>
                  <a:gd name="T55" fmla="*/ 1001 h 1056"/>
                  <a:gd name="T56" fmla="*/ 28 w 338"/>
                  <a:gd name="T57" fmla="*/ 1052 h 1056"/>
                  <a:gd name="T58" fmla="*/ 35 w 338"/>
                  <a:gd name="T59" fmla="*/ 965 h 1056"/>
                  <a:gd name="T60" fmla="*/ 31 w 338"/>
                  <a:gd name="T61" fmla="*/ 913 h 1056"/>
                  <a:gd name="T62" fmla="*/ 27 w 338"/>
                  <a:gd name="T63" fmla="*/ 724 h 1056"/>
                  <a:gd name="T64" fmla="*/ 28 w 338"/>
                  <a:gd name="T65" fmla="*/ 526 h 1056"/>
                  <a:gd name="T66" fmla="*/ 17 w 338"/>
                  <a:gd name="T67" fmla="*/ 493 h 1056"/>
                  <a:gd name="T68" fmla="*/ 7 w 338"/>
                  <a:gd name="T69" fmla="*/ 405 h 1056"/>
                  <a:gd name="T70" fmla="*/ 20 w 338"/>
                  <a:gd name="T71" fmla="*/ 233 h 1056"/>
                  <a:gd name="T72" fmla="*/ 113 w 338"/>
                  <a:gd name="T73" fmla="*/ 159 h 1056"/>
                  <a:gd name="T74" fmla="*/ 117 w 338"/>
                  <a:gd name="T75" fmla="*/ 108 h 1056"/>
                  <a:gd name="T76" fmla="*/ 103 w 338"/>
                  <a:gd name="T77" fmla="*/ 73 h 1056"/>
                  <a:gd name="T78" fmla="*/ 108 w 338"/>
                  <a:gd name="T79" fmla="*/ 33 h 10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1056">
                    <a:moveTo>
                      <a:pt x="251" y="181"/>
                    </a:moveTo>
                    <a:cubicBezTo>
                      <a:pt x="268" y="186"/>
                      <a:pt x="281" y="191"/>
                      <a:pt x="281" y="214"/>
                    </a:cubicBezTo>
                    <a:cubicBezTo>
                      <a:pt x="282" y="239"/>
                      <a:pt x="284" y="289"/>
                      <a:pt x="288" y="323"/>
                    </a:cubicBezTo>
                    <a:cubicBezTo>
                      <a:pt x="292" y="356"/>
                      <a:pt x="302" y="428"/>
                      <a:pt x="302" y="451"/>
                    </a:cubicBezTo>
                    <a:cubicBezTo>
                      <a:pt x="303" y="474"/>
                      <a:pt x="305" y="522"/>
                      <a:pt x="305" y="527"/>
                    </a:cubicBezTo>
                    <a:cubicBezTo>
                      <a:pt x="304" y="533"/>
                      <a:pt x="300" y="532"/>
                      <a:pt x="302" y="541"/>
                    </a:cubicBezTo>
                    <a:cubicBezTo>
                      <a:pt x="303" y="550"/>
                      <a:pt x="303" y="558"/>
                      <a:pt x="299" y="564"/>
                    </a:cubicBezTo>
                    <a:cubicBezTo>
                      <a:pt x="294" y="570"/>
                      <a:pt x="296" y="578"/>
                      <a:pt x="296" y="578"/>
                    </a:cubicBezTo>
                    <a:cubicBezTo>
                      <a:pt x="338" y="576"/>
                      <a:pt x="338" y="576"/>
                      <a:pt x="338" y="576"/>
                    </a:cubicBezTo>
                    <a:cubicBezTo>
                      <a:pt x="335" y="741"/>
                      <a:pt x="335" y="741"/>
                      <a:pt x="335" y="741"/>
                    </a:cubicBezTo>
                    <a:cubicBezTo>
                      <a:pt x="269" y="792"/>
                      <a:pt x="269" y="792"/>
                      <a:pt x="269" y="792"/>
                    </a:cubicBezTo>
                    <a:cubicBezTo>
                      <a:pt x="269" y="792"/>
                      <a:pt x="260" y="785"/>
                      <a:pt x="251" y="784"/>
                    </a:cubicBezTo>
                    <a:cubicBezTo>
                      <a:pt x="251" y="583"/>
                      <a:pt x="251" y="583"/>
                      <a:pt x="251" y="583"/>
                    </a:cubicBezTo>
                    <a:cubicBezTo>
                      <a:pt x="258" y="582"/>
                      <a:pt x="258" y="582"/>
                      <a:pt x="258" y="582"/>
                    </a:cubicBezTo>
                    <a:cubicBezTo>
                      <a:pt x="258" y="582"/>
                      <a:pt x="257" y="570"/>
                      <a:pt x="259" y="562"/>
                    </a:cubicBezTo>
                    <a:cubicBezTo>
                      <a:pt x="261" y="555"/>
                      <a:pt x="261" y="548"/>
                      <a:pt x="259" y="539"/>
                    </a:cubicBezTo>
                    <a:cubicBezTo>
                      <a:pt x="259" y="539"/>
                      <a:pt x="256" y="547"/>
                      <a:pt x="251" y="548"/>
                    </a:cubicBezTo>
                    <a:lnTo>
                      <a:pt x="251" y="181"/>
                    </a:lnTo>
                    <a:close/>
                    <a:moveTo>
                      <a:pt x="159" y="0"/>
                    </a:moveTo>
                    <a:cubicBezTo>
                      <a:pt x="177" y="0"/>
                      <a:pt x="198" y="14"/>
                      <a:pt x="201" y="33"/>
                    </a:cubicBezTo>
                    <a:cubicBezTo>
                      <a:pt x="203" y="52"/>
                      <a:pt x="202" y="79"/>
                      <a:pt x="202" y="79"/>
                    </a:cubicBezTo>
                    <a:cubicBezTo>
                      <a:pt x="202" y="79"/>
                      <a:pt x="208" y="92"/>
                      <a:pt x="203" y="102"/>
                    </a:cubicBezTo>
                    <a:cubicBezTo>
                      <a:pt x="198" y="112"/>
                      <a:pt x="186" y="110"/>
                      <a:pt x="186" y="110"/>
                    </a:cubicBezTo>
                    <a:cubicBezTo>
                      <a:pt x="186" y="110"/>
                      <a:pt x="183" y="126"/>
                      <a:pt x="183" y="135"/>
                    </a:cubicBezTo>
                    <a:cubicBezTo>
                      <a:pt x="183" y="144"/>
                      <a:pt x="183" y="150"/>
                      <a:pt x="191" y="156"/>
                    </a:cubicBezTo>
                    <a:cubicBezTo>
                      <a:pt x="198" y="162"/>
                      <a:pt x="224" y="173"/>
                      <a:pt x="244" y="179"/>
                    </a:cubicBezTo>
                    <a:cubicBezTo>
                      <a:pt x="247" y="180"/>
                      <a:pt x="249" y="180"/>
                      <a:pt x="251" y="181"/>
                    </a:cubicBezTo>
                    <a:cubicBezTo>
                      <a:pt x="251" y="548"/>
                      <a:pt x="251" y="548"/>
                      <a:pt x="251" y="548"/>
                    </a:cubicBezTo>
                    <a:cubicBezTo>
                      <a:pt x="251" y="548"/>
                      <a:pt x="250" y="548"/>
                      <a:pt x="250" y="548"/>
                    </a:cubicBezTo>
                    <a:cubicBezTo>
                      <a:pt x="244" y="548"/>
                      <a:pt x="241" y="549"/>
                      <a:pt x="241" y="549"/>
                    </a:cubicBezTo>
                    <a:cubicBezTo>
                      <a:pt x="241" y="549"/>
                      <a:pt x="244" y="559"/>
                      <a:pt x="244" y="567"/>
                    </a:cubicBezTo>
                    <a:cubicBezTo>
                      <a:pt x="244" y="576"/>
                      <a:pt x="243" y="584"/>
                      <a:pt x="243" y="584"/>
                    </a:cubicBezTo>
                    <a:cubicBezTo>
                      <a:pt x="251" y="583"/>
                      <a:pt x="251" y="583"/>
                      <a:pt x="251" y="583"/>
                    </a:cubicBezTo>
                    <a:cubicBezTo>
                      <a:pt x="251" y="784"/>
                      <a:pt x="251" y="784"/>
                      <a:pt x="251" y="784"/>
                    </a:cubicBezTo>
                    <a:cubicBezTo>
                      <a:pt x="250" y="784"/>
                      <a:pt x="250" y="784"/>
                      <a:pt x="249" y="784"/>
                    </a:cubicBezTo>
                    <a:cubicBezTo>
                      <a:pt x="240" y="784"/>
                      <a:pt x="235" y="785"/>
                      <a:pt x="235" y="785"/>
                    </a:cubicBezTo>
                    <a:cubicBezTo>
                      <a:pt x="235" y="785"/>
                      <a:pt x="237" y="834"/>
                      <a:pt x="237" y="853"/>
                    </a:cubicBezTo>
                    <a:cubicBezTo>
                      <a:pt x="237" y="873"/>
                      <a:pt x="236" y="904"/>
                      <a:pt x="227" y="918"/>
                    </a:cubicBezTo>
                    <a:cubicBezTo>
                      <a:pt x="219" y="932"/>
                      <a:pt x="217" y="937"/>
                      <a:pt x="217" y="949"/>
                    </a:cubicBezTo>
                    <a:cubicBezTo>
                      <a:pt x="217" y="962"/>
                      <a:pt x="236" y="995"/>
                      <a:pt x="235" y="1007"/>
                    </a:cubicBezTo>
                    <a:cubicBezTo>
                      <a:pt x="235" y="1018"/>
                      <a:pt x="232" y="1036"/>
                      <a:pt x="213" y="1035"/>
                    </a:cubicBezTo>
                    <a:cubicBezTo>
                      <a:pt x="194" y="1035"/>
                      <a:pt x="180" y="1027"/>
                      <a:pt x="180" y="1012"/>
                    </a:cubicBezTo>
                    <a:cubicBezTo>
                      <a:pt x="180" y="996"/>
                      <a:pt x="182" y="987"/>
                      <a:pt x="176" y="981"/>
                    </a:cubicBezTo>
                    <a:cubicBezTo>
                      <a:pt x="170" y="975"/>
                      <a:pt x="179" y="962"/>
                      <a:pt x="168" y="947"/>
                    </a:cubicBezTo>
                    <a:cubicBezTo>
                      <a:pt x="158" y="932"/>
                      <a:pt x="170" y="930"/>
                      <a:pt x="167" y="917"/>
                    </a:cubicBezTo>
                    <a:cubicBezTo>
                      <a:pt x="164" y="903"/>
                      <a:pt x="169" y="861"/>
                      <a:pt x="170" y="845"/>
                    </a:cubicBezTo>
                    <a:cubicBezTo>
                      <a:pt x="171" y="828"/>
                      <a:pt x="168" y="809"/>
                      <a:pt x="160" y="738"/>
                    </a:cubicBezTo>
                    <a:cubicBezTo>
                      <a:pt x="151" y="668"/>
                      <a:pt x="146" y="637"/>
                      <a:pt x="144" y="622"/>
                    </a:cubicBezTo>
                    <a:cubicBezTo>
                      <a:pt x="142" y="606"/>
                      <a:pt x="138" y="587"/>
                      <a:pt x="138" y="587"/>
                    </a:cubicBezTo>
                    <a:cubicBezTo>
                      <a:pt x="138" y="587"/>
                      <a:pt x="127" y="653"/>
                      <a:pt x="118" y="669"/>
                    </a:cubicBezTo>
                    <a:cubicBezTo>
                      <a:pt x="109" y="686"/>
                      <a:pt x="99" y="768"/>
                      <a:pt x="96" y="792"/>
                    </a:cubicBezTo>
                    <a:cubicBezTo>
                      <a:pt x="93" y="816"/>
                      <a:pt x="95" y="886"/>
                      <a:pt x="89" y="894"/>
                    </a:cubicBezTo>
                    <a:cubicBezTo>
                      <a:pt x="84" y="901"/>
                      <a:pt x="81" y="912"/>
                      <a:pt x="81" y="912"/>
                    </a:cubicBezTo>
                    <a:cubicBezTo>
                      <a:pt x="81" y="912"/>
                      <a:pt x="96" y="920"/>
                      <a:pt x="96" y="932"/>
                    </a:cubicBezTo>
                    <a:cubicBezTo>
                      <a:pt x="96" y="944"/>
                      <a:pt x="85" y="954"/>
                      <a:pt x="85" y="969"/>
                    </a:cubicBezTo>
                    <a:cubicBezTo>
                      <a:pt x="86" y="985"/>
                      <a:pt x="84" y="998"/>
                      <a:pt x="78" y="1001"/>
                    </a:cubicBezTo>
                    <a:cubicBezTo>
                      <a:pt x="72" y="1004"/>
                      <a:pt x="73" y="1031"/>
                      <a:pt x="65" y="1040"/>
                    </a:cubicBezTo>
                    <a:cubicBezTo>
                      <a:pt x="57" y="1049"/>
                      <a:pt x="44" y="1056"/>
                      <a:pt x="28" y="1052"/>
                    </a:cubicBezTo>
                    <a:cubicBezTo>
                      <a:pt x="12" y="1047"/>
                      <a:pt x="12" y="1026"/>
                      <a:pt x="20" y="1006"/>
                    </a:cubicBezTo>
                    <a:cubicBezTo>
                      <a:pt x="28" y="986"/>
                      <a:pt x="37" y="973"/>
                      <a:pt x="35" y="965"/>
                    </a:cubicBezTo>
                    <a:cubicBezTo>
                      <a:pt x="32" y="957"/>
                      <a:pt x="29" y="945"/>
                      <a:pt x="37" y="937"/>
                    </a:cubicBezTo>
                    <a:cubicBezTo>
                      <a:pt x="45" y="929"/>
                      <a:pt x="36" y="920"/>
                      <a:pt x="31" y="913"/>
                    </a:cubicBezTo>
                    <a:cubicBezTo>
                      <a:pt x="26" y="906"/>
                      <a:pt x="27" y="875"/>
                      <a:pt x="27" y="857"/>
                    </a:cubicBezTo>
                    <a:cubicBezTo>
                      <a:pt x="26" y="840"/>
                      <a:pt x="28" y="755"/>
                      <a:pt x="27" y="724"/>
                    </a:cubicBezTo>
                    <a:cubicBezTo>
                      <a:pt x="26" y="692"/>
                      <a:pt x="23" y="598"/>
                      <a:pt x="28" y="572"/>
                    </a:cubicBezTo>
                    <a:cubicBezTo>
                      <a:pt x="32" y="546"/>
                      <a:pt x="28" y="526"/>
                      <a:pt x="28" y="526"/>
                    </a:cubicBezTo>
                    <a:cubicBezTo>
                      <a:pt x="28" y="526"/>
                      <a:pt x="18" y="531"/>
                      <a:pt x="18" y="522"/>
                    </a:cubicBezTo>
                    <a:cubicBezTo>
                      <a:pt x="18" y="512"/>
                      <a:pt x="22" y="510"/>
                      <a:pt x="17" y="493"/>
                    </a:cubicBezTo>
                    <a:cubicBezTo>
                      <a:pt x="13" y="476"/>
                      <a:pt x="12" y="460"/>
                      <a:pt x="7" y="447"/>
                    </a:cubicBezTo>
                    <a:cubicBezTo>
                      <a:pt x="1" y="434"/>
                      <a:pt x="0" y="412"/>
                      <a:pt x="7" y="405"/>
                    </a:cubicBezTo>
                    <a:cubicBezTo>
                      <a:pt x="13" y="398"/>
                      <a:pt x="4" y="361"/>
                      <a:pt x="9" y="332"/>
                    </a:cubicBezTo>
                    <a:cubicBezTo>
                      <a:pt x="15" y="304"/>
                      <a:pt x="19" y="258"/>
                      <a:pt x="20" y="233"/>
                    </a:cubicBezTo>
                    <a:cubicBezTo>
                      <a:pt x="20" y="209"/>
                      <a:pt x="21" y="191"/>
                      <a:pt x="53" y="183"/>
                    </a:cubicBezTo>
                    <a:cubicBezTo>
                      <a:pt x="85" y="175"/>
                      <a:pt x="109" y="166"/>
                      <a:pt x="113" y="159"/>
                    </a:cubicBezTo>
                    <a:cubicBezTo>
                      <a:pt x="118" y="153"/>
                      <a:pt x="119" y="135"/>
                      <a:pt x="118" y="127"/>
                    </a:cubicBezTo>
                    <a:cubicBezTo>
                      <a:pt x="117" y="119"/>
                      <a:pt x="117" y="113"/>
                      <a:pt x="117" y="108"/>
                    </a:cubicBezTo>
                    <a:cubicBezTo>
                      <a:pt x="117" y="103"/>
                      <a:pt x="107" y="110"/>
                      <a:pt x="105" y="102"/>
                    </a:cubicBezTo>
                    <a:cubicBezTo>
                      <a:pt x="103" y="93"/>
                      <a:pt x="102" y="75"/>
                      <a:pt x="103" y="73"/>
                    </a:cubicBezTo>
                    <a:cubicBezTo>
                      <a:pt x="105" y="72"/>
                      <a:pt x="106" y="72"/>
                      <a:pt x="108" y="72"/>
                    </a:cubicBezTo>
                    <a:cubicBezTo>
                      <a:pt x="108" y="69"/>
                      <a:pt x="107" y="52"/>
                      <a:pt x="108" y="33"/>
                    </a:cubicBezTo>
                    <a:cubicBezTo>
                      <a:pt x="109" y="16"/>
                      <a:pt x="127" y="2"/>
                      <a:pt x="159" y="0"/>
                    </a:cubicBezTo>
                    <a:close/>
                  </a:path>
                </a:pathLst>
              </a:custGeom>
              <a:solidFill>
                <a:srgbClr val="2980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  <p:sp>
            <p:nvSpPr>
              <p:cNvPr id="93" name="任意多边形 42">
                <a:extLst>
                  <a:ext uri="{FF2B5EF4-FFF2-40B4-BE49-F238E27FC236}">
                    <a16:creationId xmlns:a16="http://schemas.microsoft.com/office/drawing/2014/main" id="{6260306F-D5E9-2868-A08C-CE3627B945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7294" y="3471082"/>
                <a:ext cx="92498" cy="87182"/>
              </a:xfrm>
              <a:custGeom>
                <a:avLst/>
                <a:gdLst>
                  <a:gd name="T0" fmla="*/ 9 w 37"/>
                  <a:gd name="T1" fmla="*/ 35 h 35"/>
                  <a:gd name="T2" fmla="*/ 9 w 37"/>
                  <a:gd name="T3" fmla="*/ 11 h 35"/>
                  <a:gd name="T4" fmla="*/ 37 w 37"/>
                  <a:gd name="T5" fmla="*/ 8 h 35"/>
                  <a:gd name="T6" fmla="*/ 15 w 37"/>
                  <a:gd name="T7" fmla="*/ 14 h 35"/>
                  <a:gd name="T8" fmla="*/ 9 w 37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5">
                    <a:moveTo>
                      <a:pt x="9" y="35"/>
                    </a:moveTo>
                    <a:cubicBezTo>
                      <a:pt x="9" y="35"/>
                      <a:pt x="0" y="22"/>
                      <a:pt x="9" y="11"/>
                    </a:cubicBezTo>
                    <a:cubicBezTo>
                      <a:pt x="17" y="0"/>
                      <a:pt x="37" y="8"/>
                      <a:pt x="37" y="8"/>
                    </a:cubicBezTo>
                    <a:cubicBezTo>
                      <a:pt x="37" y="8"/>
                      <a:pt x="23" y="8"/>
                      <a:pt x="15" y="14"/>
                    </a:cubicBezTo>
                    <a:cubicBezTo>
                      <a:pt x="8" y="20"/>
                      <a:pt x="10" y="24"/>
                      <a:pt x="9" y="3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  <p:sp>
            <p:nvSpPr>
              <p:cNvPr id="94" name="任意多边形 43">
                <a:extLst>
                  <a:ext uri="{FF2B5EF4-FFF2-40B4-BE49-F238E27FC236}">
                    <a16:creationId xmlns:a16="http://schemas.microsoft.com/office/drawing/2014/main" id="{92771296-17F9-73FC-CEED-299DE63BA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8631" y="3585907"/>
                <a:ext cx="105256" cy="37212"/>
              </a:xfrm>
              <a:custGeom>
                <a:avLst/>
                <a:gdLst>
                  <a:gd name="T0" fmla="*/ 0 w 42"/>
                  <a:gd name="T1" fmla="*/ 14 h 15"/>
                  <a:gd name="T2" fmla="*/ 20 w 42"/>
                  <a:gd name="T3" fmla="*/ 0 h 15"/>
                  <a:gd name="T4" fmla="*/ 42 w 42"/>
                  <a:gd name="T5" fmla="*/ 15 h 15"/>
                  <a:gd name="T6" fmla="*/ 19 w 42"/>
                  <a:gd name="T7" fmla="*/ 8 h 15"/>
                  <a:gd name="T8" fmla="*/ 0 w 42"/>
                  <a:gd name="T9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5">
                    <a:moveTo>
                      <a:pt x="0" y="14"/>
                    </a:moveTo>
                    <a:cubicBezTo>
                      <a:pt x="0" y="14"/>
                      <a:pt x="0" y="0"/>
                      <a:pt x="20" y="0"/>
                    </a:cubicBezTo>
                    <a:cubicBezTo>
                      <a:pt x="39" y="0"/>
                      <a:pt x="42" y="15"/>
                      <a:pt x="42" y="15"/>
                    </a:cubicBezTo>
                    <a:cubicBezTo>
                      <a:pt x="42" y="15"/>
                      <a:pt x="32" y="7"/>
                      <a:pt x="19" y="8"/>
                    </a:cubicBezTo>
                    <a:cubicBezTo>
                      <a:pt x="6" y="8"/>
                      <a:pt x="6" y="8"/>
                      <a:pt x="0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  <p:sp>
            <p:nvSpPr>
              <p:cNvPr id="95" name="任意多边形 44">
                <a:extLst>
                  <a:ext uri="{FF2B5EF4-FFF2-40B4-BE49-F238E27FC236}">
                    <a16:creationId xmlns:a16="http://schemas.microsoft.com/office/drawing/2014/main" id="{6DC86964-0DCD-9C68-57CC-F951EF4259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7205" y="2643917"/>
                <a:ext cx="283873" cy="738919"/>
              </a:xfrm>
              <a:custGeom>
                <a:avLst/>
                <a:gdLst>
                  <a:gd name="T0" fmla="*/ 109 w 113"/>
                  <a:gd name="T1" fmla="*/ 0 h 295"/>
                  <a:gd name="T2" fmla="*/ 113 w 113"/>
                  <a:gd name="T3" fmla="*/ 8 h 295"/>
                  <a:gd name="T4" fmla="*/ 97 w 113"/>
                  <a:gd name="T5" fmla="*/ 138 h 295"/>
                  <a:gd name="T6" fmla="*/ 103 w 113"/>
                  <a:gd name="T7" fmla="*/ 294 h 295"/>
                  <a:gd name="T8" fmla="*/ 72 w 113"/>
                  <a:gd name="T9" fmla="*/ 295 h 295"/>
                  <a:gd name="T10" fmla="*/ 0 w 113"/>
                  <a:gd name="T11" fmla="*/ 280 h 295"/>
                  <a:gd name="T12" fmla="*/ 15 w 113"/>
                  <a:gd name="T13" fmla="*/ 247 h 295"/>
                  <a:gd name="T14" fmla="*/ 36 w 113"/>
                  <a:gd name="T15" fmla="*/ 78 h 295"/>
                  <a:gd name="T16" fmla="*/ 36 w 113"/>
                  <a:gd name="T17" fmla="*/ 16 h 295"/>
                  <a:gd name="T18" fmla="*/ 38 w 113"/>
                  <a:gd name="T19" fmla="*/ 13 h 295"/>
                  <a:gd name="T20" fmla="*/ 42 w 113"/>
                  <a:gd name="T21" fmla="*/ 4 h 295"/>
                  <a:gd name="T22" fmla="*/ 78 w 113"/>
                  <a:gd name="T23" fmla="*/ 33 h 295"/>
                  <a:gd name="T24" fmla="*/ 109 w 113"/>
                  <a:gd name="T25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" h="295">
                    <a:moveTo>
                      <a:pt x="109" y="0"/>
                    </a:moveTo>
                    <a:cubicBezTo>
                      <a:pt x="109" y="3"/>
                      <a:pt x="111" y="5"/>
                      <a:pt x="113" y="8"/>
                    </a:cubicBezTo>
                    <a:cubicBezTo>
                      <a:pt x="109" y="29"/>
                      <a:pt x="100" y="92"/>
                      <a:pt x="97" y="138"/>
                    </a:cubicBezTo>
                    <a:cubicBezTo>
                      <a:pt x="93" y="191"/>
                      <a:pt x="103" y="294"/>
                      <a:pt x="103" y="294"/>
                    </a:cubicBezTo>
                    <a:cubicBezTo>
                      <a:pt x="103" y="294"/>
                      <a:pt x="96" y="295"/>
                      <a:pt x="72" y="295"/>
                    </a:cubicBezTo>
                    <a:cubicBezTo>
                      <a:pt x="48" y="295"/>
                      <a:pt x="0" y="280"/>
                      <a:pt x="0" y="280"/>
                    </a:cubicBezTo>
                    <a:cubicBezTo>
                      <a:pt x="0" y="280"/>
                      <a:pt x="8" y="266"/>
                      <a:pt x="15" y="247"/>
                    </a:cubicBezTo>
                    <a:cubicBezTo>
                      <a:pt x="21" y="228"/>
                      <a:pt x="33" y="147"/>
                      <a:pt x="36" y="78"/>
                    </a:cubicBezTo>
                    <a:cubicBezTo>
                      <a:pt x="38" y="43"/>
                      <a:pt x="38" y="26"/>
                      <a:pt x="36" y="16"/>
                    </a:cubicBezTo>
                    <a:cubicBezTo>
                      <a:pt x="37" y="15"/>
                      <a:pt x="38" y="14"/>
                      <a:pt x="38" y="13"/>
                    </a:cubicBezTo>
                    <a:cubicBezTo>
                      <a:pt x="40" y="11"/>
                      <a:pt x="41" y="8"/>
                      <a:pt x="42" y="4"/>
                    </a:cubicBezTo>
                    <a:cubicBezTo>
                      <a:pt x="49" y="18"/>
                      <a:pt x="67" y="33"/>
                      <a:pt x="78" y="33"/>
                    </a:cubicBezTo>
                    <a:cubicBezTo>
                      <a:pt x="88" y="33"/>
                      <a:pt x="102" y="12"/>
                      <a:pt x="10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  <p:sp>
            <p:nvSpPr>
              <p:cNvPr id="96" name="任意多边形 45">
                <a:extLst>
                  <a:ext uri="{FF2B5EF4-FFF2-40B4-BE49-F238E27FC236}">
                    <a16:creationId xmlns:a16="http://schemas.microsoft.com/office/drawing/2014/main" id="{F13ABAB8-398F-FB85-16F3-753BCA09A8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978" y="2734289"/>
                <a:ext cx="114825" cy="726161"/>
              </a:xfrm>
              <a:custGeom>
                <a:avLst/>
                <a:gdLst>
                  <a:gd name="T0" fmla="*/ 0 w 46"/>
                  <a:gd name="T1" fmla="*/ 13 h 290"/>
                  <a:gd name="T2" fmla="*/ 23 w 46"/>
                  <a:gd name="T3" fmla="*/ 0 h 290"/>
                  <a:gd name="T4" fmla="*/ 46 w 46"/>
                  <a:gd name="T5" fmla="*/ 13 h 290"/>
                  <a:gd name="T6" fmla="*/ 31 w 46"/>
                  <a:gd name="T7" fmla="*/ 20 h 290"/>
                  <a:gd name="T8" fmla="*/ 37 w 46"/>
                  <a:gd name="T9" fmla="*/ 120 h 290"/>
                  <a:gd name="T10" fmla="*/ 36 w 46"/>
                  <a:gd name="T11" fmla="*/ 266 h 290"/>
                  <a:gd name="T12" fmla="*/ 17 w 46"/>
                  <a:gd name="T13" fmla="*/ 267 h 290"/>
                  <a:gd name="T14" fmla="*/ 16 w 46"/>
                  <a:gd name="T15" fmla="*/ 100 h 290"/>
                  <a:gd name="T16" fmla="*/ 18 w 46"/>
                  <a:gd name="T17" fmla="*/ 21 h 290"/>
                  <a:gd name="T18" fmla="*/ 0 w 46"/>
                  <a:gd name="T19" fmla="*/ 1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290">
                    <a:moveTo>
                      <a:pt x="0" y="13"/>
                    </a:moveTo>
                    <a:cubicBezTo>
                      <a:pt x="0" y="13"/>
                      <a:pt x="9" y="0"/>
                      <a:pt x="23" y="0"/>
                    </a:cubicBezTo>
                    <a:cubicBezTo>
                      <a:pt x="37" y="0"/>
                      <a:pt x="46" y="13"/>
                      <a:pt x="46" y="13"/>
                    </a:cubicBezTo>
                    <a:cubicBezTo>
                      <a:pt x="46" y="13"/>
                      <a:pt x="31" y="9"/>
                      <a:pt x="31" y="20"/>
                    </a:cubicBezTo>
                    <a:cubicBezTo>
                      <a:pt x="32" y="30"/>
                      <a:pt x="37" y="85"/>
                      <a:pt x="37" y="120"/>
                    </a:cubicBezTo>
                    <a:cubicBezTo>
                      <a:pt x="37" y="156"/>
                      <a:pt x="40" y="249"/>
                      <a:pt x="36" y="266"/>
                    </a:cubicBezTo>
                    <a:cubicBezTo>
                      <a:pt x="32" y="284"/>
                      <a:pt x="20" y="290"/>
                      <a:pt x="17" y="267"/>
                    </a:cubicBezTo>
                    <a:cubicBezTo>
                      <a:pt x="15" y="245"/>
                      <a:pt x="15" y="123"/>
                      <a:pt x="16" y="100"/>
                    </a:cubicBezTo>
                    <a:cubicBezTo>
                      <a:pt x="16" y="76"/>
                      <a:pt x="20" y="27"/>
                      <a:pt x="18" y="21"/>
                    </a:cubicBezTo>
                    <a:cubicBezTo>
                      <a:pt x="15" y="14"/>
                      <a:pt x="8" y="9"/>
                      <a:pt x="0" y="13"/>
                    </a:cubicBezTo>
                    <a:close/>
                  </a:path>
                </a:pathLst>
              </a:custGeom>
              <a:solidFill>
                <a:srgbClr val="2980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</p:grpSp>
        <p:grpSp>
          <p:nvGrpSpPr>
            <p:cNvPr id="97" name="组合 64">
              <a:extLst>
                <a:ext uri="{FF2B5EF4-FFF2-40B4-BE49-F238E27FC236}">
                  <a16:creationId xmlns:a16="http://schemas.microsoft.com/office/drawing/2014/main" id="{9506BDD7-ECF6-9708-E356-BEFC369EE08B}"/>
                </a:ext>
              </a:extLst>
            </p:cNvPr>
            <p:cNvGrpSpPr/>
            <p:nvPr/>
          </p:nvGrpSpPr>
          <p:grpSpPr>
            <a:xfrm>
              <a:off x="4968778" y="3123454"/>
              <a:ext cx="571132" cy="2267118"/>
              <a:chOff x="3088225" y="2686445"/>
              <a:chExt cx="383813" cy="1523556"/>
            </a:xfrm>
          </p:grpSpPr>
          <p:sp>
            <p:nvSpPr>
              <p:cNvPr id="98" name="任意多边形 46">
                <a:extLst>
                  <a:ext uri="{FF2B5EF4-FFF2-40B4-BE49-F238E27FC236}">
                    <a16:creationId xmlns:a16="http://schemas.microsoft.com/office/drawing/2014/main" id="{FF57FB9D-9B57-E83D-6237-7F80009AC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8225" y="2686445"/>
                <a:ext cx="383813" cy="1523556"/>
              </a:xfrm>
              <a:custGeom>
                <a:avLst/>
                <a:gdLst>
                  <a:gd name="T0" fmla="*/ 66 w 153"/>
                  <a:gd name="T1" fmla="*/ 0 h 608"/>
                  <a:gd name="T2" fmla="*/ 90 w 153"/>
                  <a:gd name="T3" fmla="*/ 35 h 608"/>
                  <a:gd name="T4" fmla="*/ 87 w 153"/>
                  <a:gd name="T5" fmla="*/ 56 h 608"/>
                  <a:gd name="T6" fmla="*/ 82 w 153"/>
                  <a:gd name="T7" fmla="*/ 68 h 608"/>
                  <a:gd name="T8" fmla="*/ 80 w 153"/>
                  <a:gd name="T9" fmla="*/ 77 h 608"/>
                  <a:gd name="T10" fmla="*/ 83 w 153"/>
                  <a:gd name="T11" fmla="*/ 83 h 608"/>
                  <a:gd name="T12" fmla="*/ 92 w 153"/>
                  <a:gd name="T13" fmla="*/ 89 h 608"/>
                  <a:gd name="T14" fmla="*/ 108 w 153"/>
                  <a:gd name="T15" fmla="*/ 97 h 608"/>
                  <a:gd name="T16" fmla="*/ 130 w 153"/>
                  <a:gd name="T17" fmla="*/ 109 h 608"/>
                  <a:gd name="T18" fmla="*/ 133 w 153"/>
                  <a:gd name="T19" fmla="*/ 126 h 608"/>
                  <a:gd name="T20" fmla="*/ 138 w 153"/>
                  <a:gd name="T21" fmla="*/ 146 h 608"/>
                  <a:gd name="T22" fmla="*/ 145 w 153"/>
                  <a:gd name="T23" fmla="*/ 201 h 608"/>
                  <a:gd name="T24" fmla="*/ 118 w 153"/>
                  <a:gd name="T25" fmla="*/ 211 h 608"/>
                  <a:gd name="T26" fmla="*/ 120 w 153"/>
                  <a:gd name="T27" fmla="*/ 231 h 608"/>
                  <a:gd name="T28" fmla="*/ 122 w 153"/>
                  <a:gd name="T29" fmla="*/ 254 h 608"/>
                  <a:gd name="T30" fmla="*/ 121 w 153"/>
                  <a:gd name="T31" fmla="*/ 323 h 608"/>
                  <a:gd name="T32" fmla="*/ 121 w 153"/>
                  <a:gd name="T33" fmla="*/ 393 h 608"/>
                  <a:gd name="T34" fmla="*/ 102 w 153"/>
                  <a:gd name="T35" fmla="*/ 397 h 608"/>
                  <a:gd name="T36" fmla="*/ 94 w 153"/>
                  <a:gd name="T37" fmla="*/ 396 h 608"/>
                  <a:gd name="T38" fmla="*/ 92 w 153"/>
                  <a:gd name="T39" fmla="*/ 420 h 608"/>
                  <a:gd name="T40" fmla="*/ 90 w 153"/>
                  <a:gd name="T41" fmla="*/ 487 h 608"/>
                  <a:gd name="T42" fmla="*/ 85 w 153"/>
                  <a:gd name="T43" fmla="*/ 540 h 608"/>
                  <a:gd name="T44" fmla="*/ 95 w 153"/>
                  <a:gd name="T45" fmla="*/ 581 h 608"/>
                  <a:gd name="T46" fmla="*/ 105 w 153"/>
                  <a:gd name="T47" fmla="*/ 595 h 608"/>
                  <a:gd name="T48" fmla="*/ 107 w 153"/>
                  <a:gd name="T49" fmla="*/ 603 h 608"/>
                  <a:gd name="T50" fmla="*/ 77 w 153"/>
                  <a:gd name="T51" fmla="*/ 601 h 608"/>
                  <a:gd name="T52" fmla="*/ 73 w 153"/>
                  <a:gd name="T53" fmla="*/ 584 h 608"/>
                  <a:gd name="T54" fmla="*/ 66 w 153"/>
                  <a:gd name="T55" fmla="*/ 574 h 608"/>
                  <a:gd name="T56" fmla="*/ 66 w 153"/>
                  <a:gd name="T57" fmla="*/ 579 h 608"/>
                  <a:gd name="T58" fmla="*/ 72 w 153"/>
                  <a:gd name="T59" fmla="*/ 598 h 608"/>
                  <a:gd name="T60" fmla="*/ 66 w 153"/>
                  <a:gd name="T61" fmla="*/ 608 h 608"/>
                  <a:gd name="T62" fmla="*/ 41 w 153"/>
                  <a:gd name="T63" fmla="*/ 598 h 608"/>
                  <a:gd name="T64" fmla="*/ 39 w 153"/>
                  <a:gd name="T65" fmla="*/ 572 h 608"/>
                  <a:gd name="T66" fmla="*/ 39 w 153"/>
                  <a:gd name="T67" fmla="*/ 549 h 608"/>
                  <a:gd name="T68" fmla="*/ 31 w 153"/>
                  <a:gd name="T69" fmla="*/ 496 h 608"/>
                  <a:gd name="T70" fmla="*/ 24 w 153"/>
                  <a:gd name="T71" fmla="*/ 432 h 608"/>
                  <a:gd name="T72" fmla="*/ 26 w 153"/>
                  <a:gd name="T73" fmla="*/ 400 h 608"/>
                  <a:gd name="T74" fmla="*/ 26 w 153"/>
                  <a:gd name="T75" fmla="*/ 392 h 608"/>
                  <a:gd name="T76" fmla="*/ 8 w 153"/>
                  <a:gd name="T77" fmla="*/ 388 h 608"/>
                  <a:gd name="T78" fmla="*/ 10 w 153"/>
                  <a:gd name="T79" fmla="*/ 330 h 608"/>
                  <a:gd name="T80" fmla="*/ 12 w 153"/>
                  <a:gd name="T81" fmla="*/ 276 h 608"/>
                  <a:gd name="T82" fmla="*/ 14 w 153"/>
                  <a:gd name="T83" fmla="*/ 257 h 608"/>
                  <a:gd name="T84" fmla="*/ 14 w 153"/>
                  <a:gd name="T85" fmla="*/ 244 h 608"/>
                  <a:gd name="T86" fmla="*/ 17 w 153"/>
                  <a:gd name="T87" fmla="*/ 225 h 608"/>
                  <a:gd name="T88" fmla="*/ 3 w 153"/>
                  <a:gd name="T89" fmla="*/ 214 h 608"/>
                  <a:gd name="T90" fmla="*/ 0 w 153"/>
                  <a:gd name="T91" fmla="*/ 161 h 608"/>
                  <a:gd name="T92" fmla="*/ 3 w 153"/>
                  <a:gd name="T93" fmla="*/ 116 h 608"/>
                  <a:gd name="T94" fmla="*/ 10 w 153"/>
                  <a:gd name="T95" fmla="*/ 105 h 608"/>
                  <a:gd name="T96" fmla="*/ 31 w 153"/>
                  <a:gd name="T97" fmla="*/ 98 h 608"/>
                  <a:gd name="T98" fmla="*/ 45 w 153"/>
                  <a:gd name="T99" fmla="*/ 85 h 608"/>
                  <a:gd name="T100" fmla="*/ 50 w 153"/>
                  <a:gd name="T101" fmla="*/ 74 h 608"/>
                  <a:gd name="T102" fmla="*/ 44 w 153"/>
                  <a:gd name="T103" fmla="*/ 58 h 608"/>
                  <a:gd name="T104" fmla="*/ 39 w 153"/>
                  <a:gd name="T105" fmla="*/ 34 h 608"/>
                  <a:gd name="T106" fmla="*/ 66 w 153"/>
                  <a:gd name="T107" fmla="*/ 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3" h="608">
                    <a:moveTo>
                      <a:pt x="66" y="0"/>
                    </a:moveTo>
                    <a:cubicBezTo>
                      <a:pt x="86" y="0"/>
                      <a:pt x="90" y="16"/>
                      <a:pt x="90" y="35"/>
                    </a:cubicBezTo>
                    <a:cubicBezTo>
                      <a:pt x="95" y="35"/>
                      <a:pt x="92" y="56"/>
                      <a:pt x="87" y="56"/>
                    </a:cubicBezTo>
                    <a:cubicBezTo>
                      <a:pt x="88" y="58"/>
                      <a:pt x="85" y="67"/>
                      <a:pt x="82" y="68"/>
                    </a:cubicBezTo>
                    <a:cubicBezTo>
                      <a:pt x="80" y="70"/>
                      <a:pt x="80" y="72"/>
                      <a:pt x="80" y="77"/>
                    </a:cubicBezTo>
                    <a:cubicBezTo>
                      <a:pt x="80" y="81"/>
                      <a:pt x="83" y="83"/>
                      <a:pt x="83" y="83"/>
                    </a:cubicBezTo>
                    <a:cubicBezTo>
                      <a:pt x="83" y="83"/>
                      <a:pt x="91" y="85"/>
                      <a:pt x="92" y="89"/>
                    </a:cubicBezTo>
                    <a:cubicBezTo>
                      <a:pt x="92" y="94"/>
                      <a:pt x="100" y="97"/>
                      <a:pt x="108" y="97"/>
                    </a:cubicBezTo>
                    <a:cubicBezTo>
                      <a:pt x="116" y="98"/>
                      <a:pt x="130" y="103"/>
                      <a:pt x="130" y="109"/>
                    </a:cubicBezTo>
                    <a:cubicBezTo>
                      <a:pt x="130" y="114"/>
                      <a:pt x="131" y="126"/>
                      <a:pt x="133" y="126"/>
                    </a:cubicBezTo>
                    <a:cubicBezTo>
                      <a:pt x="136" y="125"/>
                      <a:pt x="136" y="136"/>
                      <a:pt x="138" y="146"/>
                    </a:cubicBezTo>
                    <a:cubicBezTo>
                      <a:pt x="140" y="157"/>
                      <a:pt x="153" y="191"/>
                      <a:pt x="145" y="201"/>
                    </a:cubicBezTo>
                    <a:cubicBezTo>
                      <a:pt x="137" y="211"/>
                      <a:pt x="118" y="211"/>
                      <a:pt x="118" y="211"/>
                    </a:cubicBezTo>
                    <a:cubicBezTo>
                      <a:pt x="118" y="211"/>
                      <a:pt x="119" y="217"/>
                      <a:pt x="120" y="231"/>
                    </a:cubicBezTo>
                    <a:cubicBezTo>
                      <a:pt x="122" y="244"/>
                      <a:pt x="125" y="254"/>
                      <a:pt x="122" y="254"/>
                    </a:cubicBezTo>
                    <a:cubicBezTo>
                      <a:pt x="120" y="254"/>
                      <a:pt x="121" y="299"/>
                      <a:pt x="121" y="323"/>
                    </a:cubicBezTo>
                    <a:cubicBezTo>
                      <a:pt x="121" y="346"/>
                      <a:pt x="121" y="389"/>
                      <a:pt x="121" y="393"/>
                    </a:cubicBezTo>
                    <a:cubicBezTo>
                      <a:pt x="121" y="397"/>
                      <a:pt x="107" y="397"/>
                      <a:pt x="102" y="397"/>
                    </a:cubicBezTo>
                    <a:cubicBezTo>
                      <a:pt x="98" y="397"/>
                      <a:pt x="94" y="396"/>
                      <a:pt x="94" y="396"/>
                    </a:cubicBezTo>
                    <a:cubicBezTo>
                      <a:pt x="94" y="396"/>
                      <a:pt x="93" y="410"/>
                      <a:pt x="92" y="420"/>
                    </a:cubicBezTo>
                    <a:cubicBezTo>
                      <a:pt x="91" y="429"/>
                      <a:pt x="91" y="475"/>
                      <a:pt x="90" y="487"/>
                    </a:cubicBezTo>
                    <a:cubicBezTo>
                      <a:pt x="89" y="498"/>
                      <a:pt x="84" y="524"/>
                      <a:pt x="85" y="540"/>
                    </a:cubicBezTo>
                    <a:cubicBezTo>
                      <a:pt x="85" y="557"/>
                      <a:pt x="89" y="573"/>
                      <a:pt x="95" y="581"/>
                    </a:cubicBezTo>
                    <a:cubicBezTo>
                      <a:pt x="100" y="589"/>
                      <a:pt x="101" y="592"/>
                      <a:pt x="105" y="595"/>
                    </a:cubicBezTo>
                    <a:cubicBezTo>
                      <a:pt x="108" y="598"/>
                      <a:pt x="115" y="602"/>
                      <a:pt x="107" y="603"/>
                    </a:cubicBezTo>
                    <a:cubicBezTo>
                      <a:pt x="99" y="603"/>
                      <a:pt x="81" y="604"/>
                      <a:pt x="77" y="601"/>
                    </a:cubicBezTo>
                    <a:cubicBezTo>
                      <a:pt x="74" y="598"/>
                      <a:pt x="76" y="589"/>
                      <a:pt x="73" y="584"/>
                    </a:cubicBezTo>
                    <a:cubicBezTo>
                      <a:pt x="70" y="579"/>
                      <a:pt x="66" y="574"/>
                      <a:pt x="66" y="574"/>
                    </a:cubicBezTo>
                    <a:cubicBezTo>
                      <a:pt x="66" y="579"/>
                      <a:pt x="66" y="579"/>
                      <a:pt x="66" y="579"/>
                    </a:cubicBezTo>
                    <a:cubicBezTo>
                      <a:pt x="66" y="579"/>
                      <a:pt x="74" y="594"/>
                      <a:pt x="72" y="598"/>
                    </a:cubicBezTo>
                    <a:cubicBezTo>
                      <a:pt x="71" y="602"/>
                      <a:pt x="72" y="608"/>
                      <a:pt x="66" y="608"/>
                    </a:cubicBezTo>
                    <a:cubicBezTo>
                      <a:pt x="60" y="608"/>
                      <a:pt x="43" y="604"/>
                      <a:pt x="41" y="598"/>
                    </a:cubicBezTo>
                    <a:cubicBezTo>
                      <a:pt x="39" y="593"/>
                      <a:pt x="41" y="576"/>
                      <a:pt x="39" y="572"/>
                    </a:cubicBezTo>
                    <a:cubicBezTo>
                      <a:pt x="36" y="567"/>
                      <a:pt x="38" y="558"/>
                      <a:pt x="39" y="549"/>
                    </a:cubicBezTo>
                    <a:cubicBezTo>
                      <a:pt x="40" y="540"/>
                      <a:pt x="38" y="513"/>
                      <a:pt x="31" y="496"/>
                    </a:cubicBezTo>
                    <a:cubicBezTo>
                      <a:pt x="25" y="479"/>
                      <a:pt x="24" y="446"/>
                      <a:pt x="24" y="432"/>
                    </a:cubicBezTo>
                    <a:cubicBezTo>
                      <a:pt x="25" y="417"/>
                      <a:pt x="27" y="407"/>
                      <a:pt x="26" y="400"/>
                    </a:cubicBezTo>
                    <a:cubicBezTo>
                      <a:pt x="26" y="393"/>
                      <a:pt x="26" y="392"/>
                      <a:pt x="26" y="392"/>
                    </a:cubicBezTo>
                    <a:cubicBezTo>
                      <a:pt x="26" y="392"/>
                      <a:pt x="8" y="392"/>
                      <a:pt x="8" y="388"/>
                    </a:cubicBezTo>
                    <a:cubicBezTo>
                      <a:pt x="8" y="385"/>
                      <a:pt x="10" y="347"/>
                      <a:pt x="10" y="330"/>
                    </a:cubicBezTo>
                    <a:cubicBezTo>
                      <a:pt x="10" y="313"/>
                      <a:pt x="11" y="290"/>
                      <a:pt x="12" y="276"/>
                    </a:cubicBezTo>
                    <a:cubicBezTo>
                      <a:pt x="14" y="262"/>
                      <a:pt x="14" y="257"/>
                      <a:pt x="14" y="257"/>
                    </a:cubicBezTo>
                    <a:cubicBezTo>
                      <a:pt x="14" y="257"/>
                      <a:pt x="12" y="255"/>
                      <a:pt x="14" y="244"/>
                    </a:cubicBezTo>
                    <a:cubicBezTo>
                      <a:pt x="15" y="234"/>
                      <a:pt x="17" y="225"/>
                      <a:pt x="17" y="225"/>
                    </a:cubicBezTo>
                    <a:cubicBezTo>
                      <a:pt x="17" y="225"/>
                      <a:pt x="6" y="225"/>
                      <a:pt x="3" y="214"/>
                    </a:cubicBezTo>
                    <a:cubicBezTo>
                      <a:pt x="0" y="203"/>
                      <a:pt x="0" y="184"/>
                      <a:pt x="0" y="161"/>
                    </a:cubicBezTo>
                    <a:cubicBezTo>
                      <a:pt x="0" y="138"/>
                      <a:pt x="3" y="121"/>
                      <a:pt x="3" y="116"/>
                    </a:cubicBezTo>
                    <a:cubicBezTo>
                      <a:pt x="3" y="110"/>
                      <a:pt x="1" y="107"/>
                      <a:pt x="10" y="105"/>
                    </a:cubicBezTo>
                    <a:cubicBezTo>
                      <a:pt x="18" y="103"/>
                      <a:pt x="24" y="104"/>
                      <a:pt x="31" y="98"/>
                    </a:cubicBezTo>
                    <a:cubicBezTo>
                      <a:pt x="39" y="93"/>
                      <a:pt x="41" y="87"/>
                      <a:pt x="45" y="85"/>
                    </a:cubicBezTo>
                    <a:cubicBezTo>
                      <a:pt x="48" y="82"/>
                      <a:pt x="52" y="78"/>
                      <a:pt x="50" y="74"/>
                    </a:cubicBezTo>
                    <a:cubicBezTo>
                      <a:pt x="48" y="70"/>
                      <a:pt x="44" y="66"/>
                      <a:pt x="44" y="58"/>
                    </a:cubicBezTo>
                    <a:cubicBezTo>
                      <a:pt x="37" y="57"/>
                      <a:pt x="35" y="35"/>
                      <a:pt x="39" y="34"/>
                    </a:cubicBezTo>
                    <a:cubicBezTo>
                      <a:pt x="41" y="18"/>
                      <a:pt x="43" y="0"/>
                      <a:pt x="66" y="0"/>
                    </a:cubicBezTo>
                    <a:close/>
                  </a:path>
                </a:pathLst>
              </a:custGeom>
              <a:solidFill>
                <a:srgbClr val="2980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  <p:sp>
            <p:nvSpPr>
              <p:cNvPr id="99" name="任意多边形 47">
                <a:extLst>
                  <a:ext uri="{FF2B5EF4-FFF2-40B4-BE49-F238E27FC236}">
                    <a16:creationId xmlns:a16="http://schemas.microsoft.com/office/drawing/2014/main" id="{2280AE56-A19E-A49A-978F-D44FDE3A56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8798" y="2891642"/>
                <a:ext cx="114825" cy="236029"/>
              </a:xfrm>
              <a:custGeom>
                <a:avLst/>
                <a:gdLst>
                  <a:gd name="T0" fmla="*/ 38 w 46"/>
                  <a:gd name="T1" fmla="*/ 0 h 94"/>
                  <a:gd name="T2" fmla="*/ 39 w 46"/>
                  <a:gd name="T3" fmla="*/ 1 h 94"/>
                  <a:gd name="T4" fmla="*/ 41 w 46"/>
                  <a:gd name="T5" fmla="*/ 2 h 94"/>
                  <a:gd name="T6" fmla="*/ 46 w 46"/>
                  <a:gd name="T7" fmla="*/ 43 h 94"/>
                  <a:gd name="T8" fmla="*/ 37 w 46"/>
                  <a:gd name="T9" fmla="*/ 77 h 94"/>
                  <a:gd name="T10" fmla="*/ 34 w 46"/>
                  <a:gd name="T11" fmla="*/ 94 h 94"/>
                  <a:gd name="T12" fmla="*/ 26 w 46"/>
                  <a:gd name="T13" fmla="*/ 67 h 94"/>
                  <a:gd name="T14" fmla="*/ 7 w 46"/>
                  <a:gd name="T15" fmla="*/ 29 h 94"/>
                  <a:gd name="T16" fmla="*/ 0 w 46"/>
                  <a:gd name="T17" fmla="*/ 3 h 94"/>
                  <a:gd name="T18" fmla="*/ 1 w 46"/>
                  <a:gd name="T19" fmla="*/ 3 h 94"/>
                  <a:gd name="T20" fmla="*/ 4 w 46"/>
                  <a:gd name="T21" fmla="*/ 0 h 94"/>
                  <a:gd name="T22" fmla="*/ 9 w 46"/>
                  <a:gd name="T23" fmla="*/ 14 h 94"/>
                  <a:gd name="T24" fmla="*/ 20 w 46"/>
                  <a:gd name="T25" fmla="*/ 24 h 94"/>
                  <a:gd name="T26" fmla="*/ 20 w 46"/>
                  <a:gd name="T27" fmla="*/ 34 h 94"/>
                  <a:gd name="T28" fmla="*/ 25 w 46"/>
                  <a:gd name="T29" fmla="*/ 41 h 94"/>
                  <a:gd name="T30" fmla="*/ 26 w 46"/>
                  <a:gd name="T31" fmla="*/ 32 h 94"/>
                  <a:gd name="T32" fmla="*/ 32 w 46"/>
                  <a:gd name="T33" fmla="*/ 26 h 94"/>
                  <a:gd name="T34" fmla="*/ 38 w 46"/>
                  <a:gd name="T35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94">
                    <a:moveTo>
                      <a:pt x="38" y="0"/>
                    </a:moveTo>
                    <a:cubicBezTo>
                      <a:pt x="38" y="1"/>
                      <a:pt x="39" y="1"/>
                      <a:pt x="39" y="1"/>
                    </a:cubicBezTo>
                    <a:cubicBezTo>
                      <a:pt x="39" y="1"/>
                      <a:pt x="40" y="2"/>
                      <a:pt x="41" y="2"/>
                    </a:cubicBezTo>
                    <a:cubicBezTo>
                      <a:pt x="44" y="8"/>
                      <a:pt x="46" y="34"/>
                      <a:pt x="46" y="43"/>
                    </a:cubicBezTo>
                    <a:cubicBezTo>
                      <a:pt x="46" y="51"/>
                      <a:pt x="40" y="68"/>
                      <a:pt x="37" y="77"/>
                    </a:cubicBezTo>
                    <a:cubicBezTo>
                      <a:pt x="34" y="85"/>
                      <a:pt x="34" y="94"/>
                      <a:pt x="34" y="94"/>
                    </a:cubicBezTo>
                    <a:cubicBezTo>
                      <a:pt x="34" y="94"/>
                      <a:pt x="30" y="79"/>
                      <a:pt x="26" y="67"/>
                    </a:cubicBezTo>
                    <a:cubicBezTo>
                      <a:pt x="22" y="55"/>
                      <a:pt x="13" y="40"/>
                      <a:pt x="7" y="29"/>
                    </a:cubicBezTo>
                    <a:cubicBezTo>
                      <a:pt x="2" y="20"/>
                      <a:pt x="1" y="11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2" y="2"/>
                      <a:pt x="3" y="1"/>
                      <a:pt x="4" y="0"/>
                    </a:cubicBezTo>
                    <a:cubicBezTo>
                      <a:pt x="5" y="4"/>
                      <a:pt x="7" y="11"/>
                      <a:pt x="9" y="14"/>
                    </a:cubicBezTo>
                    <a:cubicBezTo>
                      <a:pt x="12" y="19"/>
                      <a:pt x="18" y="21"/>
                      <a:pt x="20" y="24"/>
                    </a:cubicBezTo>
                    <a:cubicBezTo>
                      <a:pt x="23" y="27"/>
                      <a:pt x="18" y="30"/>
                      <a:pt x="20" y="34"/>
                    </a:cubicBezTo>
                    <a:cubicBezTo>
                      <a:pt x="23" y="39"/>
                      <a:pt x="25" y="41"/>
                      <a:pt x="25" y="41"/>
                    </a:cubicBezTo>
                    <a:cubicBezTo>
                      <a:pt x="25" y="41"/>
                      <a:pt x="24" y="36"/>
                      <a:pt x="26" y="32"/>
                    </a:cubicBezTo>
                    <a:cubicBezTo>
                      <a:pt x="27" y="29"/>
                      <a:pt x="30" y="32"/>
                      <a:pt x="32" y="26"/>
                    </a:cubicBezTo>
                    <a:cubicBezTo>
                      <a:pt x="34" y="20"/>
                      <a:pt x="36" y="9"/>
                      <a:pt x="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  <p:sp>
            <p:nvSpPr>
              <p:cNvPr id="100" name="任意多边形 48">
                <a:extLst>
                  <a:ext uri="{FF2B5EF4-FFF2-40B4-BE49-F238E27FC236}">
                    <a16:creationId xmlns:a16="http://schemas.microsoft.com/office/drawing/2014/main" id="{C2BEDD86-6BA8-0FED-8DB1-7F9E6A59A7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039" y="3255254"/>
                <a:ext cx="167985" cy="77613"/>
              </a:xfrm>
              <a:custGeom>
                <a:avLst/>
                <a:gdLst>
                  <a:gd name="T0" fmla="*/ 31 w 67"/>
                  <a:gd name="T1" fmla="*/ 0 h 31"/>
                  <a:gd name="T2" fmla="*/ 35 w 67"/>
                  <a:gd name="T3" fmla="*/ 0 h 31"/>
                  <a:gd name="T4" fmla="*/ 47 w 67"/>
                  <a:gd name="T5" fmla="*/ 17 h 31"/>
                  <a:gd name="T6" fmla="*/ 67 w 67"/>
                  <a:gd name="T7" fmla="*/ 21 h 31"/>
                  <a:gd name="T8" fmla="*/ 52 w 67"/>
                  <a:gd name="T9" fmla="*/ 26 h 31"/>
                  <a:gd name="T10" fmla="*/ 40 w 67"/>
                  <a:gd name="T11" fmla="*/ 23 h 31"/>
                  <a:gd name="T12" fmla="*/ 15 w 67"/>
                  <a:gd name="T13" fmla="*/ 29 h 31"/>
                  <a:gd name="T14" fmla="*/ 0 w 67"/>
                  <a:gd name="T15" fmla="*/ 23 h 31"/>
                  <a:gd name="T16" fmla="*/ 23 w 67"/>
                  <a:gd name="T17" fmla="*/ 20 h 31"/>
                  <a:gd name="T18" fmla="*/ 31 w 67"/>
                  <a:gd name="T1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31">
                    <a:moveTo>
                      <a:pt x="31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40" y="14"/>
                      <a:pt x="47" y="17"/>
                    </a:cubicBezTo>
                    <a:cubicBezTo>
                      <a:pt x="54" y="20"/>
                      <a:pt x="67" y="21"/>
                      <a:pt x="67" y="21"/>
                    </a:cubicBezTo>
                    <a:cubicBezTo>
                      <a:pt x="67" y="21"/>
                      <a:pt x="60" y="26"/>
                      <a:pt x="52" y="26"/>
                    </a:cubicBezTo>
                    <a:cubicBezTo>
                      <a:pt x="43" y="26"/>
                      <a:pt x="40" y="23"/>
                      <a:pt x="40" y="23"/>
                    </a:cubicBezTo>
                    <a:cubicBezTo>
                      <a:pt x="40" y="23"/>
                      <a:pt x="27" y="31"/>
                      <a:pt x="15" y="29"/>
                    </a:cubicBezTo>
                    <a:cubicBezTo>
                      <a:pt x="3" y="27"/>
                      <a:pt x="0" y="23"/>
                      <a:pt x="0" y="23"/>
                    </a:cubicBezTo>
                    <a:cubicBezTo>
                      <a:pt x="0" y="23"/>
                      <a:pt x="16" y="26"/>
                      <a:pt x="23" y="20"/>
                    </a:cubicBezTo>
                    <a:cubicBezTo>
                      <a:pt x="30" y="15"/>
                      <a:pt x="30" y="10"/>
                      <a:pt x="3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</p:grpSp>
        <p:grpSp>
          <p:nvGrpSpPr>
            <p:cNvPr id="101" name="组合 59">
              <a:extLst>
                <a:ext uri="{FF2B5EF4-FFF2-40B4-BE49-F238E27FC236}">
                  <a16:creationId xmlns:a16="http://schemas.microsoft.com/office/drawing/2014/main" id="{586EB306-D426-E618-7F42-73203D1CF066}"/>
                </a:ext>
              </a:extLst>
            </p:cNvPr>
            <p:cNvGrpSpPr/>
            <p:nvPr/>
          </p:nvGrpSpPr>
          <p:grpSpPr>
            <a:xfrm>
              <a:off x="2130093" y="2912184"/>
              <a:ext cx="1073416" cy="2577606"/>
              <a:chOff x="6797708" y="1668969"/>
              <a:chExt cx="1621370" cy="3893415"/>
            </a:xfrm>
          </p:grpSpPr>
          <p:sp>
            <p:nvSpPr>
              <p:cNvPr id="102" name="任意多边形 49">
                <a:extLst>
                  <a:ext uri="{FF2B5EF4-FFF2-40B4-BE49-F238E27FC236}">
                    <a16:creationId xmlns:a16="http://schemas.microsoft.com/office/drawing/2014/main" id="{2694E20A-A834-1EC4-608A-FCBC9257A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7708" y="1668969"/>
                <a:ext cx="1621370" cy="3893415"/>
              </a:xfrm>
              <a:custGeom>
                <a:avLst/>
                <a:gdLst>
                  <a:gd name="T0" fmla="*/ 564 w 647"/>
                  <a:gd name="T1" fmla="*/ 327 h 1554"/>
                  <a:gd name="T2" fmla="*/ 629 w 647"/>
                  <a:gd name="T3" fmla="*/ 625 h 1554"/>
                  <a:gd name="T4" fmla="*/ 542 w 647"/>
                  <a:gd name="T5" fmla="*/ 747 h 1554"/>
                  <a:gd name="T6" fmla="*/ 540 w 647"/>
                  <a:gd name="T7" fmla="*/ 590 h 1554"/>
                  <a:gd name="T8" fmla="*/ 540 w 647"/>
                  <a:gd name="T9" fmla="*/ 540 h 1554"/>
                  <a:gd name="T10" fmla="*/ 396 w 647"/>
                  <a:gd name="T11" fmla="*/ 13 h 1554"/>
                  <a:gd name="T12" fmla="*/ 436 w 647"/>
                  <a:gd name="T13" fmla="*/ 46 h 1554"/>
                  <a:gd name="T14" fmla="*/ 448 w 647"/>
                  <a:gd name="T15" fmla="*/ 135 h 1554"/>
                  <a:gd name="T16" fmla="*/ 430 w 647"/>
                  <a:gd name="T17" fmla="*/ 171 h 1554"/>
                  <a:gd name="T18" fmla="*/ 425 w 647"/>
                  <a:gd name="T19" fmla="*/ 227 h 1554"/>
                  <a:gd name="T20" fmla="*/ 510 w 647"/>
                  <a:gd name="T21" fmla="*/ 276 h 1554"/>
                  <a:gd name="T22" fmla="*/ 540 w 647"/>
                  <a:gd name="T23" fmla="*/ 540 h 1554"/>
                  <a:gd name="T24" fmla="*/ 528 w 647"/>
                  <a:gd name="T25" fmla="*/ 624 h 1554"/>
                  <a:gd name="T26" fmla="*/ 540 w 647"/>
                  <a:gd name="T27" fmla="*/ 747 h 1554"/>
                  <a:gd name="T28" fmla="*/ 514 w 647"/>
                  <a:gd name="T29" fmla="*/ 771 h 1554"/>
                  <a:gd name="T30" fmla="*/ 479 w 647"/>
                  <a:gd name="T31" fmla="*/ 865 h 1554"/>
                  <a:gd name="T32" fmla="*/ 431 w 647"/>
                  <a:gd name="T33" fmla="*/ 1206 h 1554"/>
                  <a:gd name="T34" fmla="*/ 398 w 647"/>
                  <a:gd name="T35" fmla="*/ 1394 h 1554"/>
                  <a:gd name="T36" fmla="*/ 413 w 647"/>
                  <a:gd name="T37" fmla="*/ 1477 h 1554"/>
                  <a:gd name="T38" fmla="*/ 399 w 647"/>
                  <a:gd name="T39" fmla="*/ 1534 h 1554"/>
                  <a:gd name="T40" fmla="*/ 327 w 647"/>
                  <a:gd name="T41" fmla="*/ 1511 h 1554"/>
                  <a:gd name="T42" fmla="*/ 332 w 647"/>
                  <a:gd name="T43" fmla="*/ 1451 h 1554"/>
                  <a:gd name="T44" fmla="*/ 326 w 647"/>
                  <a:gd name="T45" fmla="*/ 1382 h 1554"/>
                  <a:gd name="T46" fmla="*/ 328 w 647"/>
                  <a:gd name="T47" fmla="*/ 1260 h 1554"/>
                  <a:gd name="T48" fmla="*/ 340 w 647"/>
                  <a:gd name="T49" fmla="*/ 1153 h 1554"/>
                  <a:gd name="T50" fmla="*/ 333 w 647"/>
                  <a:gd name="T51" fmla="*/ 1004 h 1554"/>
                  <a:gd name="T52" fmla="*/ 299 w 647"/>
                  <a:gd name="T53" fmla="*/ 947 h 1554"/>
                  <a:gd name="T54" fmla="*/ 189 w 647"/>
                  <a:gd name="T55" fmla="*/ 1362 h 1554"/>
                  <a:gd name="T56" fmla="*/ 195 w 647"/>
                  <a:gd name="T57" fmla="*/ 563 h 1554"/>
                  <a:gd name="T58" fmla="*/ 189 w 647"/>
                  <a:gd name="T59" fmla="*/ 525 h 1554"/>
                  <a:gd name="T60" fmla="*/ 228 w 647"/>
                  <a:gd name="T61" fmla="*/ 260 h 1554"/>
                  <a:gd name="T62" fmla="*/ 326 w 647"/>
                  <a:gd name="T63" fmla="*/ 222 h 1554"/>
                  <a:gd name="T64" fmla="*/ 311 w 647"/>
                  <a:gd name="T65" fmla="*/ 159 h 1554"/>
                  <a:gd name="T66" fmla="*/ 317 w 647"/>
                  <a:gd name="T67" fmla="*/ 83 h 1554"/>
                  <a:gd name="T68" fmla="*/ 347 w 647"/>
                  <a:gd name="T69" fmla="*/ 26 h 1554"/>
                  <a:gd name="T70" fmla="*/ 396 w 647"/>
                  <a:gd name="T71" fmla="*/ 13 h 1554"/>
                  <a:gd name="T72" fmla="*/ 185 w 647"/>
                  <a:gd name="T73" fmla="*/ 1381 h 1554"/>
                  <a:gd name="T74" fmla="*/ 157 w 647"/>
                  <a:gd name="T75" fmla="*/ 1489 h 1554"/>
                  <a:gd name="T76" fmla="*/ 119 w 647"/>
                  <a:gd name="T77" fmla="*/ 1505 h 1554"/>
                  <a:gd name="T78" fmla="*/ 0 w 647"/>
                  <a:gd name="T79" fmla="*/ 1541 h 1554"/>
                  <a:gd name="T80" fmla="*/ 60 w 647"/>
                  <a:gd name="T81" fmla="*/ 1461 h 1554"/>
                  <a:gd name="T82" fmla="*/ 90 w 647"/>
                  <a:gd name="T83" fmla="*/ 1320 h 1554"/>
                  <a:gd name="T84" fmla="*/ 162 w 647"/>
                  <a:gd name="T85" fmla="*/ 941 h 1554"/>
                  <a:gd name="T86" fmla="*/ 184 w 647"/>
                  <a:gd name="T87" fmla="*/ 794 h 1554"/>
                  <a:gd name="T88" fmla="*/ 158 w 647"/>
                  <a:gd name="T89" fmla="*/ 778 h 1554"/>
                  <a:gd name="T90" fmla="*/ 150 w 647"/>
                  <a:gd name="T91" fmla="*/ 732 h 1554"/>
                  <a:gd name="T92" fmla="*/ 99 w 647"/>
                  <a:gd name="T93" fmla="*/ 588 h 1554"/>
                  <a:gd name="T94" fmla="*/ 136 w 647"/>
                  <a:gd name="T95" fmla="*/ 409 h 1554"/>
                  <a:gd name="T96" fmla="*/ 176 w 647"/>
                  <a:gd name="T97" fmla="*/ 286 h 1554"/>
                  <a:gd name="T98" fmla="*/ 189 w 647"/>
                  <a:gd name="T99" fmla="*/ 525 h 1554"/>
                  <a:gd name="T100" fmla="*/ 179 w 647"/>
                  <a:gd name="T101" fmla="*/ 560 h 1554"/>
                  <a:gd name="T102" fmla="*/ 189 w 647"/>
                  <a:gd name="T103" fmla="*/ 611 h 1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47" h="1554">
                    <a:moveTo>
                      <a:pt x="540" y="289"/>
                    </a:moveTo>
                    <a:cubicBezTo>
                      <a:pt x="551" y="296"/>
                      <a:pt x="560" y="307"/>
                      <a:pt x="564" y="327"/>
                    </a:cubicBezTo>
                    <a:cubicBezTo>
                      <a:pt x="571" y="363"/>
                      <a:pt x="608" y="485"/>
                      <a:pt x="626" y="518"/>
                    </a:cubicBezTo>
                    <a:cubicBezTo>
                      <a:pt x="645" y="552"/>
                      <a:pt x="647" y="597"/>
                      <a:pt x="629" y="625"/>
                    </a:cubicBezTo>
                    <a:cubicBezTo>
                      <a:pt x="610" y="653"/>
                      <a:pt x="567" y="722"/>
                      <a:pt x="560" y="732"/>
                    </a:cubicBezTo>
                    <a:cubicBezTo>
                      <a:pt x="554" y="741"/>
                      <a:pt x="552" y="748"/>
                      <a:pt x="542" y="747"/>
                    </a:cubicBezTo>
                    <a:cubicBezTo>
                      <a:pt x="541" y="747"/>
                      <a:pt x="541" y="747"/>
                      <a:pt x="540" y="747"/>
                    </a:cubicBezTo>
                    <a:cubicBezTo>
                      <a:pt x="540" y="590"/>
                      <a:pt x="540" y="590"/>
                      <a:pt x="540" y="590"/>
                    </a:cubicBezTo>
                    <a:cubicBezTo>
                      <a:pt x="549" y="577"/>
                      <a:pt x="558" y="566"/>
                      <a:pt x="555" y="559"/>
                    </a:cubicBezTo>
                    <a:cubicBezTo>
                      <a:pt x="549" y="548"/>
                      <a:pt x="545" y="547"/>
                      <a:pt x="540" y="540"/>
                    </a:cubicBezTo>
                    <a:lnTo>
                      <a:pt x="540" y="289"/>
                    </a:lnTo>
                    <a:close/>
                    <a:moveTo>
                      <a:pt x="396" y="13"/>
                    </a:moveTo>
                    <a:cubicBezTo>
                      <a:pt x="404" y="20"/>
                      <a:pt x="414" y="33"/>
                      <a:pt x="422" y="29"/>
                    </a:cubicBezTo>
                    <a:cubicBezTo>
                      <a:pt x="430" y="24"/>
                      <a:pt x="427" y="46"/>
                      <a:pt x="436" y="46"/>
                    </a:cubicBezTo>
                    <a:cubicBezTo>
                      <a:pt x="445" y="46"/>
                      <a:pt x="456" y="77"/>
                      <a:pt x="454" y="94"/>
                    </a:cubicBezTo>
                    <a:cubicBezTo>
                      <a:pt x="453" y="111"/>
                      <a:pt x="449" y="128"/>
                      <a:pt x="448" y="135"/>
                    </a:cubicBezTo>
                    <a:cubicBezTo>
                      <a:pt x="446" y="142"/>
                      <a:pt x="443" y="170"/>
                      <a:pt x="437" y="170"/>
                    </a:cubicBezTo>
                    <a:cubicBezTo>
                      <a:pt x="432" y="170"/>
                      <a:pt x="430" y="171"/>
                      <a:pt x="430" y="171"/>
                    </a:cubicBezTo>
                    <a:cubicBezTo>
                      <a:pt x="430" y="171"/>
                      <a:pt x="423" y="193"/>
                      <a:pt x="423" y="210"/>
                    </a:cubicBezTo>
                    <a:cubicBezTo>
                      <a:pt x="423" y="227"/>
                      <a:pt x="425" y="227"/>
                      <a:pt x="425" y="227"/>
                    </a:cubicBezTo>
                    <a:cubicBezTo>
                      <a:pt x="435" y="242"/>
                      <a:pt x="435" y="242"/>
                      <a:pt x="435" y="242"/>
                    </a:cubicBezTo>
                    <a:cubicBezTo>
                      <a:pt x="435" y="242"/>
                      <a:pt x="486" y="269"/>
                      <a:pt x="510" y="276"/>
                    </a:cubicBezTo>
                    <a:cubicBezTo>
                      <a:pt x="520" y="279"/>
                      <a:pt x="531" y="283"/>
                      <a:pt x="540" y="289"/>
                    </a:cubicBezTo>
                    <a:cubicBezTo>
                      <a:pt x="540" y="540"/>
                      <a:pt x="540" y="540"/>
                      <a:pt x="540" y="540"/>
                    </a:cubicBezTo>
                    <a:cubicBezTo>
                      <a:pt x="537" y="535"/>
                      <a:pt x="534" y="527"/>
                      <a:pt x="531" y="512"/>
                    </a:cubicBezTo>
                    <a:cubicBezTo>
                      <a:pt x="531" y="544"/>
                      <a:pt x="520" y="592"/>
                      <a:pt x="528" y="624"/>
                    </a:cubicBezTo>
                    <a:cubicBezTo>
                      <a:pt x="527" y="612"/>
                      <a:pt x="533" y="600"/>
                      <a:pt x="540" y="590"/>
                    </a:cubicBezTo>
                    <a:cubicBezTo>
                      <a:pt x="540" y="747"/>
                      <a:pt x="540" y="747"/>
                      <a:pt x="540" y="747"/>
                    </a:cubicBezTo>
                    <a:cubicBezTo>
                      <a:pt x="532" y="746"/>
                      <a:pt x="526" y="747"/>
                      <a:pt x="526" y="747"/>
                    </a:cubicBezTo>
                    <a:cubicBezTo>
                      <a:pt x="526" y="747"/>
                      <a:pt x="522" y="766"/>
                      <a:pt x="514" y="771"/>
                    </a:cubicBezTo>
                    <a:cubicBezTo>
                      <a:pt x="506" y="776"/>
                      <a:pt x="497" y="795"/>
                      <a:pt x="495" y="788"/>
                    </a:cubicBezTo>
                    <a:cubicBezTo>
                      <a:pt x="492" y="782"/>
                      <a:pt x="486" y="836"/>
                      <a:pt x="479" y="865"/>
                    </a:cubicBezTo>
                    <a:cubicBezTo>
                      <a:pt x="473" y="894"/>
                      <a:pt x="442" y="1097"/>
                      <a:pt x="442" y="1126"/>
                    </a:cubicBezTo>
                    <a:cubicBezTo>
                      <a:pt x="442" y="1155"/>
                      <a:pt x="430" y="1185"/>
                      <a:pt x="431" y="1206"/>
                    </a:cubicBezTo>
                    <a:cubicBezTo>
                      <a:pt x="432" y="1227"/>
                      <a:pt x="428" y="1281"/>
                      <a:pt x="427" y="1311"/>
                    </a:cubicBezTo>
                    <a:cubicBezTo>
                      <a:pt x="425" y="1341"/>
                      <a:pt x="398" y="1372"/>
                      <a:pt x="398" y="1394"/>
                    </a:cubicBezTo>
                    <a:cubicBezTo>
                      <a:pt x="398" y="1416"/>
                      <a:pt x="405" y="1427"/>
                      <a:pt x="401" y="1440"/>
                    </a:cubicBezTo>
                    <a:cubicBezTo>
                      <a:pt x="398" y="1452"/>
                      <a:pt x="399" y="1461"/>
                      <a:pt x="413" y="1477"/>
                    </a:cubicBezTo>
                    <a:cubicBezTo>
                      <a:pt x="427" y="1492"/>
                      <a:pt x="432" y="1505"/>
                      <a:pt x="431" y="1517"/>
                    </a:cubicBezTo>
                    <a:cubicBezTo>
                      <a:pt x="430" y="1529"/>
                      <a:pt x="427" y="1533"/>
                      <a:pt x="399" y="1534"/>
                    </a:cubicBezTo>
                    <a:cubicBezTo>
                      <a:pt x="371" y="1535"/>
                      <a:pt x="345" y="1527"/>
                      <a:pt x="345" y="1520"/>
                    </a:cubicBezTo>
                    <a:cubicBezTo>
                      <a:pt x="345" y="1514"/>
                      <a:pt x="335" y="1511"/>
                      <a:pt x="327" y="1511"/>
                    </a:cubicBezTo>
                    <a:cubicBezTo>
                      <a:pt x="319" y="1511"/>
                      <a:pt x="320" y="1503"/>
                      <a:pt x="324" y="1487"/>
                    </a:cubicBezTo>
                    <a:cubicBezTo>
                      <a:pt x="327" y="1471"/>
                      <a:pt x="339" y="1449"/>
                      <a:pt x="332" y="1451"/>
                    </a:cubicBezTo>
                    <a:cubicBezTo>
                      <a:pt x="325" y="1453"/>
                      <a:pt x="319" y="1449"/>
                      <a:pt x="319" y="1426"/>
                    </a:cubicBezTo>
                    <a:cubicBezTo>
                      <a:pt x="319" y="1403"/>
                      <a:pt x="316" y="1396"/>
                      <a:pt x="326" y="1382"/>
                    </a:cubicBezTo>
                    <a:cubicBezTo>
                      <a:pt x="336" y="1368"/>
                      <a:pt x="334" y="1342"/>
                      <a:pt x="332" y="1322"/>
                    </a:cubicBezTo>
                    <a:cubicBezTo>
                      <a:pt x="330" y="1301"/>
                      <a:pt x="323" y="1286"/>
                      <a:pt x="328" y="1260"/>
                    </a:cubicBezTo>
                    <a:cubicBezTo>
                      <a:pt x="334" y="1235"/>
                      <a:pt x="335" y="1204"/>
                      <a:pt x="332" y="1191"/>
                    </a:cubicBezTo>
                    <a:cubicBezTo>
                      <a:pt x="328" y="1178"/>
                      <a:pt x="331" y="1163"/>
                      <a:pt x="340" y="1153"/>
                    </a:cubicBezTo>
                    <a:cubicBezTo>
                      <a:pt x="349" y="1142"/>
                      <a:pt x="335" y="1124"/>
                      <a:pt x="335" y="1112"/>
                    </a:cubicBezTo>
                    <a:cubicBezTo>
                      <a:pt x="335" y="1101"/>
                      <a:pt x="339" y="1052"/>
                      <a:pt x="333" y="1004"/>
                    </a:cubicBezTo>
                    <a:cubicBezTo>
                      <a:pt x="327" y="955"/>
                      <a:pt x="326" y="918"/>
                      <a:pt x="325" y="905"/>
                    </a:cubicBezTo>
                    <a:cubicBezTo>
                      <a:pt x="324" y="893"/>
                      <a:pt x="317" y="898"/>
                      <a:pt x="299" y="947"/>
                    </a:cubicBezTo>
                    <a:cubicBezTo>
                      <a:pt x="282" y="996"/>
                      <a:pt x="238" y="1147"/>
                      <a:pt x="230" y="1181"/>
                    </a:cubicBezTo>
                    <a:cubicBezTo>
                      <a:pt x="223" y="1209"/>
                      <a:pt x="199" y="1315"/>
                      <a:pt x="189" y="1362"/>
                    </a:cubicBezTo>
                    <a:cubicBezTo>
                      <a:pt x="189" y="611"/>
                      <a:pt x="189" y="611"/>
                      <a:pt x="189" y="611"/>
                    </a:cubicBezTo>
                    <a:cubicBezTo>
                      <a:pt x="191" y="608"/>
                      <a:pt x="189" y="582"/>
                      <a:pt x="195" y="563"/>
                    </a:cubicBezTo>
                    <a:cubicBezTo>
                      <a:pt x="202" y="541"/>
                      <a:pt x="205" y="511"/>
                      <a:pt x="206" y="475"/>
                    </a:cubicBezTo>
                    <a:cubicBezTo>
                      <a:pt x="206" y="475"/>
                      <a:pt x="197" y="506"/>
                      <a:pt x="189" y="525"/>
                    </a:cubicBezTo>
                    <a:cubicBezTo>
                      <a:pt x="189" y="269"/>
                      <a:pt x="189" y="269"/>
                      <a:pt x="189" y="269"/>
                    </a:cubicBezTo>
                    <a:cubicBezTo>
                      <a:pt x="197" y="266"/>
                      <a:pt x="209" y="263"/>
                      <a:pt x="228" y="260"/>
                    </a:cubicBezTo>
                    <a:cubicBezTo>
                      <a:pt x="271" y="255"/>
                      <a:pt x="302" y="243"/>
                      <a:pt x="312" y="235"/>
                    </a:cubicBezTo>
                    <a:cubicBezTo>
                      <a:pt x="318" y="230"/>
                      <a:pt x="322" y="226"/>
                      <a:pt x="326" y="222"/>
                    </a:cubicBezTo>
                    <a:cubicBezTo>
                      <a:pt x="329" y="219"/>
                      <a:pt x="334" y="213"/>
                      <a:pt x="329" y="212"/>
                    </a:cubicBezTo>
                    <a:cubicBezTo>
                      <a:pt x="318" y="211"/>
                      <a:pt x="316" y="171"/>
                      <a:pt x="311" y="159"/>
                    </a:cubicBezTo>
                    <a:cubicBezTo>
                      <a:pt x="305" y="147"/>
                      <a:pt x="307" y="138"/>
                      <a:pt x="311" y="127"/>
                    </a:cubicBezTo>
                    <a:cubicBezTo>
                      <a:pt x="315" y="117"/>
                      <a:pt x="308" y="101"/>
                      <a:pt x="317" y="83"/>
                    </a:cubicBezTo>
                    <a:cubicBezTo>
                      <a:pt x="326" y="66"/>
                      <a:pt x="313" y="45"/>
                      <a:pt x="326" y="43"/>
                    </a:cubicBezTo>
                    <a:cubicBezTo>
                      <a:pt x="339" y="41"/>
                      <a:pt x="334" y="26"/>
                      <a:pt x="347" y="26"/>
                    </a:cubicBezTo>
                    <a:cubicBezTo>
                      <a:pt x="360" y="26"/>
                      <a:pt x="361" y="8"/>
                      <a:pt x="373" y="14"/>
                    </a:cubicBezTo>
                    <a:cubicBezTo>
                      <a:pt x="386" y="20"/>
                      <a:pt x="386" y="0"/>
                      <a:pt x="396" y="13"/>
                    </a:cubicBezTo>
                    <a:close/>
                    <a:moveTo>
                      <a:pt x="189" y="1362"/>
                    </a:moveTo>
                    <a:cubicBezTo>
                      <a:pt x="187" y="1370"/>
                      <a:pt x="186" y="1376"/>
                      <a:pt x="185" y="1381"/>
                    </a:cubicBezTo>
                    <a:cubicBezTo>
                      <a:pt x="179" y="1409"/>
                      <a:pt x="172" y="1467"/>
                      <a:pt x="164" y="1467"/>
                    </a:cubicBezTo>
                    <a:cubicBezTo>
                      <a:pt x="156" y="1467"/>
                      <a:pt x="158" y="1473"/>
                      <a:pt x="157" y="1489"/>
                    </a:cubicBezTo>
                    <a:cubicBezTo>
                      <a:pt x="156" y="1505"/>
                      <a:pt x="140" y="1508"/>
                      <a:pt x="131" y="1511"/>
                    </a:cubicBezTo>
                    <a:cubicBezTo>
                      <a:pt x="121" y="1515"/>
                      <a:pt x="119" y="1505"/>
                      <a:pt x="119" y="1505"/>
                    </a:cubicBezTo>
                    <a:cubicBezTo>
                      <a:pt x="119" y="1505"/>
                      <a:pt x="104" y="1537"/>
                      <a:pt x="78" y="1540"/>
                    </a:cubicBezTo>
                    <a:cubicBezTo>
                      <a:pt x="51" y="1544"/>
                      <a:pt x="0" y="1554"/>
                      <a:pt x="0" y="1541"/>
                    </a:cubicBezTo>
                    <a:cubicBezTo>
                      <a:pt x="0" y="1529"/>
                      <a:pt x="6" y="1517"/>
                      <a:pt x="23" y="1507"/>
                    </a:cubicBezTo>
                    <a:cubicBezTo>
                      <a:pt x="41" y="1496"/>
                      <a:pt x="53" y="1468"/>
                      <a:pt x="60" y="1461"/>
                    </a:cubicBezTo>
                    <a:cubicBezTo>
                      <a:pt x="67" y="1455"/>
                      <a:pt x="58" y="1457"/>
                      <a:pt x="64" y="1443"/>
                    </a:cubicBezTo>
                    <a:cubicBezTo>
                      <a:pt x="69" y="1429"/>
                      <a:pt x="87" y="1347"/>
                      <a:pt x="90" y="1320"/>
                    </a:cubicBezTo>
                    <a:cubicBezTo>
                      <a:pt x="94" y="1294"/>
                      <a:pt x="91" y="1203"/>
                      <a:pt x="104" y="1160"/>
                    </a:cubicBezTo>
                    <a:cubicBezTo>
                      <a:pt x="117" y="1117"/>
                      <a:pt x="156" y="979"/>
                      <a:pt x="162" y="941"/>
                    </a:cubicBezTo>
                    <a:cubicBezTo>
                      <a:pt x="168" y="903"/>
                      <a:pt x="176" y="865"/>
                      <a:pt x="176" y="844"/>
                    </a:cubicBezTo>
                    <a:cubicBezTo>
                      <a:pt x="176" y="823"/>
                      <a:pt x="178" y="809"/>
                      <a:pt x="184" y="794"/>
                    </a:cubicBezTo>
                    <a:cubicBezTo>
                      <a:pt x="190" y="779"/>
                      <a:pt x="183" y="759"/>
                      <a:pt x="183" y="759"/>
                    </a:cubicBezTo>
                    <a:cubicBezTo>
                      <a:pt x="183" y="759"/>
                      <a:pt x="168" y="770"/>
                      <a:pt x="158" y="778"/>
                    </a:cubicBezTo>
                    <a:cubicBezTo>
                      <a:pt x="149" y="786"/>
                      <a:pt x="149" y="774"/>
                      <a:pt x="154" y="755"/>
                    </a:cubicBezTo>
                    <a:cubicBezTo>
                      <a:pt x="158" y="737"/>
                      <a:pt x="155" y="726"/>
                      <a:pt x="150" y="732"/>
                    </a:cubicBezTo>
                    <a:cubicBezTo>
                      <a:pt x="146" y="738"/>
                      <a:pt x="142" y="702"/>
                      <a:pt x="131" y="680"/>
                    </a:cubicBezTo>
                    <a:cubicBezTo>
                      <a:pt x="119" y="658"/>
                      <a:pt x="94" y="613"/>
                      <a:pt x="99" y="588"/>
                    </a:cubicBezTo>
                    <a:cubicBezTo>
                      <a:pt x="105" y="562"/>
                      <a:pt x="108" y="517"/>
                      <a:pt x="115" y="495"/>
                    </a:cubicBezTo>
                    <a:cubicBezTo>
                      <a:pt x="121" y="473"/>
                      <a:pt x="128" y="434"/>
                      <a:pt x="136" y="409"/>
                    </a:cubicBezTo>
                    <a:cubicBezTo>
                      <a:pt x="145" y="385"/>
                      <a:pt x="143" y="374"/>
                      <a:pt x="154" y="349"/>
                    </a:cubicBezTo>
                    <a:cubicBezTo>
                      <a:pt x="164" y="325"/>
                      <a:pt x="176" y="297"/>
                      <a:pt x="176" y="286"/>
                    </a:cubicBezTo>
                    <a:cubicBezTo>
                      <a:pt x="176" y="279"/>
                      <a:pt x="179" y="274"/>
                      <a:pt x="189" y="269"/>
                    </a:cubicBezTo>
                    <a:cubicBezTo>
                      <a:pt x="189" y="525"/>
                      <a:pt x="189" y="525"/>
                      <a:pt x="189" y="525"/>
                    </a:cubicBezTo>
                    <a:cubicBezTo>
                      <a:pt x="185" y="532"/>
                      <a:pt x="182" y="538"/>
                      <a:pt x="179" y="539"/>
                    </a:cubicBezTo>
                    <a:cubicBezTo>
                      <a:pt x="170" y="541"/>
                      <a:pt x="169" y="554"/>
                      <a:pt x="179" y="560"/>
                    </a:cubicBezTo>
                    <a:cubicBezTo>
                      <a:pt x="190" y="566"/>
                      <a:pt x="183" y="605"/>
                      <a:pt x="187" y="611"/>
                    </a:cubicBezTo>
                    <a:cubicBezTo>
                      <a:pt x="188" y="611"/>
                      <a:pt x="188" y="612"/>
                      <a:pt x="189" y="611"/>
                    </a:cubicBezTo>
                    <a:lnTo>
                      <a:pt x="189" y="1362"/>
                    </a:lnTo>
                    <a:close/>
                  </a:path>
                </a:pathLst>
              </a:custGeom>
              <a:solidFill>
                <a:srgbClr val="2980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  <p:sp>
            <p:nvSpPr>
              <p:cNvPr id="103" name="任意多边形 50">
                <a:extLst>
                  <a:ext uri="{FF2B5EF4-FFF2-40B4-BE49-F238E27FC236}">
                    <a16:creationId xmlns:a16="http://schemas.microsoft.com/office/drawing/2014/main" id="{6FDC2152-66FF-509A-50BA-FCA5723D5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6286" y="2225019"/>
                <a:ext cx="574125" cy="1122732"/>
              </a:xfrm>
              <a:custGeom>
                <a:avLst/>
                <a:gdLst>
                  <a:gd name="T0" fmla="*/ 185 w 229"/>
                  <a:gd name="T1" fmla="*/ 1 h 448"/>
                  <a:gd name="T2" fmla="*/ 186 w 229"/>
                  <a:gd name="T3" fmla="*/ 5 h 448"/>
                  <a:gd name="T4" fmla="*/ 195 w 229"/>
                  <a:gd name="T5" fmla="*/ 18 h 448"/>
                  <a:gd name="T6" fmla="*/ 194 w 229"/>
                  <a:gd name="T7" fmla="*/ 21 h 448"/>
                  <a:gd name="T8" fmla="*/ 187 w 229"/>
                  <a:gd name="T9" fmla="*/ 179 h 448"/>
                  <a:gd name="T10" fmla="*/ 188 w 229"/>
                  <a:gd name="T11" fmla="*/ 306 h 448"/>
                  <a:gd name="T12" fmla="*/ 210 w 229"/>
                  <a:gd name="T13" fmla="*/ 401 h 448"/>
                  <a:gd name="T14" fmla="*/ 229 w 229"/>
                  <a:gd name="T15" fmla="*/ 446 h 448"/>
                  <a:gd name="T16" fmla="*/ 152 w 229"/>
                  <a:gd name="T17" fmla="*/ 442 h 448"/>
                  <a:gd name="T18" fmla="*/ 25 w 229"/>
                  <a:gd name="T19" fmla="*/ 443 h 448"/>
                  <a:gd name="T20" fmla="*/ 0 w 229"/>
                  <a:gd name="T21" fmla="*/ 433 h 448"/>
                  <a:gd name="T22" fmla="*/ 29 w 229"/>
                  <a:gd name="T23" fmla="*/ 350 h 448"/>
                  <a:gd name="T24" fmla="*/ 53 w 229"/>
                  <a:gd name="T25" fmla="*/ 186 h 448"/>
                  <a:gd name="T26" fmla="*/ 63 w 229"/>
                  <a:gd name="T27" fmla="*/ 39 h 448"/>
                  <a:gd name="T28" fmla="*/ 72 w 229"/>
                  <a:gd name="T29" fmla="*/ 14 h 448"/>
                  <a:gd name="T30" fmla="*/ 73 w 229"/>
                  <a:gd name="T31" fmla="*/ 13 h 448"/>
                  <a:gd name="T32" fmla="*/ 87 w 229"/>
                  <a:gd name="T33" fmla="*/ 0 h 448"/>
                  <a:gd name="T34" fmla="*/ 110 w 229"/>
                  <a:gd name="T35" fmla="*/ 29 h 448"/>
                  <a:gd name="T36" fmla="*/ 146 w 229"/>
                  <a:gd name="T37" fmla="*/ 40 h 448"/>
                  <a:gd name="T38" fmla="*/ 185 w 229"/>
                  <a:gd name="T39" fmla="*/ 1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9" h="448">
                    <a:moveTo>
                      <a:pt x="185" y="1"/>
                    </a:moveTo>
                    <a:cubicBezTo>
                      <a:pt x="185" y="5"/>
                      <a:pt x="186" y="5"/>
                      <a:pt x="186" y="5"/>
                    </a:cubicBezTo>
                    <a:cubicBezTo>
                      <a:pt x="195" y="18"/>
                      <a:pt x="195" y="18"/>
                      <a:pt x="195" y="18"/>
                    </a:cubicBezTo>
                    <a:cubicBezTo>
                      <a:pt x="195" y="19"/>
                      <a:pt x="194" y="20"/>
                      <a:pt x="194" y="21"/>
                    </a:cubicBezTo>
                    <a:cubicBezTo>
                      <a:pt x="191" y="45"/>
                      <a:pt x="187" y="125"/>
                      <a:pt x="187" y="179"/>
                    </a:cubicBezTo>
                    <a:cubicBezTo>
                      <a:pt x="187" y="233"/>
                      <a:pt x="180" y="262"/>
                      <a:pt x="188" y="306"/>
                    </a:cubicBezTo>
                    <a:cubicBezTo>
                      <a:pt x="197" y="350"/>
                      <a:pt x="199" y="375"/>
                      <a:pt x="210" y="401"/>
                    </a:cubicBezTo>
                    <a:cubicBezTo>
                      <a:pt x="222" y="427"/>
                      <a:pt x="229" y="446"/>
                      <a:pt x="229" y="446"/>
                    </a:cubicBezTo>
                    <a:cubicBezTo>
                      <a:pt x="229" y="446"/>
                      <a:pt x="191" y="442"/>
                      <a:pt x="152" y="442"/>
                    </a:cubicBezTo>
                    <a:cubicBezTo>
                      <a:pt x="113" y="442"/>
                      <a:pt x="40" y="448"/>
                      <a:pt x="25" y="443"/>
                    </a:cubicBezTo>
                    <a:cubicBezTo>
                      <a:pt x="10" y="439"/>
                      <a:pt x="0" y="433"/>
                      <a:pt x="0" y="433"/>
                    </a:cubicBezTo>
                    <a:cubicBezTo>
                      <a:pt x="0" y="433"/>
                      <a:pt x="18" y="394"/>
                      <a:pt x="29" y="350"/>
                    </a:cubicBezTo>
                    <a:cubicBezTo>
                      <a:pt x="41" y="306"/>
                      <a:pt x="53" y="246"/>
                      <a:pt x="53" y="186"/>
                    </a:cubicBezTo>
                    <a:cubicBezTo>
                      <a:pt x="53" y="126"/>
                      <a:pt x="51" y="69"/>
                      <a:pt x="63" y="39"/>
                    </a:cubicBezTo>
                    <a:cubicBezTo>
                      <a:pt x="67" y="28"/>
                      <a:pt x="70" y="19"/>
                      <a:pt x="72" y="14"/>
                    </a:cubicBezTo>
                    <a:cubicBezTo>
                      <a:pt x="73" y="13"/>
                      <a:pt x="70" y="15"/>
                      <a:pt x="73" y="13"/>
                    </a:cubicBezTo>
                    <a:cubicBezTo>
                      <a:pt x="76" y="11"/>
                      <a:pt x="83" y="4"/>
                      <a:pt x="87" y="0"/>
                    </a:cubicBezTo>
                    <a:cubicBezTo>
                      <a:pt x="93" y="8"/>
                      <a:pt x="96" y="13"/>
                      <a:pt x="110" y="29"/>
                    </a:cubicBezTo>
                    <a:cubicBezTo>
                      <a:pt x="123" y="44"/>
                      <a:pt x="124" y="55"/>
                      <a:pt x="146" y="40"/>
                    </a:cubicBezTo>
                    <a:cubicBezTo>
                      <a:pt x="162" y="30"/>
                      <a:pt x="174" y="14"/>
                      <a:pt x="18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  <p:sp>
            <p:nvSpPr>
              <p:cNvPr id="104" name="任意多边形 51">
                <a:extLst>
                  <a:ext uri="{FF2B5EF4-FFF2-40B4-BE49-F238E27FC236}">
                    <a16:creationId xmlns:a16="http://schemas.microsoft.com/office/drawing/2014/main" id="{D72D0128-E59E-D95D-69D6-D10283E895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8784" y="2355792"/>
                <a:ext cx="276430" cy="1109974"/>
              </a:xfrm>
              <a:custGeom>
                <a:avLst/>
                <a:gdLst>
                  <a:gd name="T0" fmla="*/ 92 w 110"/>
                  <a:gd name="T1" fmla="*/ 0 h 443"/>
                  <a:gd name="T2" fmla="*/ 70 w 110"/>
                  <a:gd name="T3" fmla="*/ 22 h 443"/>
                  <a:gd name="T4" fmla="*/ 78 w 110"/>
                  <a:gd name="T5" fmla="*/ 35 h 443"/>
                  <a:gd name="T6" fmla="*/ 44 w 110"/>
                  <a:gd name="T7" fmla="*/ 167 h 443"/>
                  <a:gd name="T8" fmla="*/ 4 w 110"/>
                  <a:gd name="T9" fmla="*/ 377 h 443"/>
                  <a:gd name="T10" fmla="*/ 17 w 110"/>
                  <a:gd name="T11" fmla="*/ 425 h 443"/>
                  <a:gd name="T12" fmla="*/ 42 w 110"/>
                  <a:gd name="T13" fmla="*/ 427 h 443"/>
                  <a:gd name="T14" fmla="*/ 70 w 110"/>
                  <a:gd name="T15" fmla="*/ 373 h 443"/>
                  <a:gd name="T16" fmla="*/ 96 w 110"/>
                  <a:gd name="T17" fmla="*/ 201 h 443"/>
                  <a:gd name="T18" fmla="*/ 104 w 110"/>
                  <a:gd name="T19" fmla="*/ 69 h 443"/>
                  <a:gd name="T20" fmla="*/ 97 w 110"/>
                  <a:gd name="T21" fmla="*/ 35 h 443"/>
                  <a:gd name="T22" fmla="*/ 110 w 110"/>
                  <a:gd name="T23" fmla="*/ 20 h 443"/>
                  <a:gd name="T24" fmla="*/ 92 w 110"/>
                  <a:gd name="T25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0" h="443">
                    <a:moveTo>
                      <a:pt x="92" y="0"/>
                    </a:move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81" y="25"/>
                      <a:pt x="78" y="35"/>
                    </a:cubicBezTo>
                    <a:cubicBezTo>
                      <a:pt x="74" y="44"/>
                      <a:pt x="58" y="97"/>
                      <a:pt x="44" y="167"/>
                    </a:cubicBezTo>
                    <a:cubicBezTo>
                      <a:pt x="29" y="237"/>
                      <a:pt x="8" y="360"/>
                      <a:pt x="4" y="377"/>
                    </a:cubicBezTo>
                    <a:cubicBezTo>
                      <a:pt x="0" y="395"/>
                      <a:pt x="5" y="407"/>
                      <a:pt x="17" y="425"/>
                    </a:cubicBezTo>
                    <a:cubicBezTo>
                      <a:pt x="29" y="443"/>
                      <a:pt x="30" y="442"/>
                      <a:pt x="42" y="427"/>
                    </a:cubicBezTo>
                    <a:cubicBezTo>
                      <a:pt x="54" y="411"/>
                      <a:pt x="62" y="417"/>
                      <a:pt x="70" y="373"/>
                    </a:cubicBezTo>
                    <a:cubicBezTo>
                      <a:pt x="77" y="328"/>
                      <a:pt x="89" y="240"/>
                      <a:pt x="96" y="201"/>
                    </a:cubicBezTo>
                    <a:cubicBezTo>
                      <a:pt x="102" y="162"/>
                      <a:pt x="109" y="86"/>
                      <a:pt x="104" y="69"/>
                    </a:cubicBezTo>
                    <a:cubicBezTo>
                      <a:pt x="99" y="51"/>
                      <a:pt x="95" y="42"/>
                      <a:pt x="97" y="35"/>
                    </a:cubicBezTo>
                    <a:cubicBezTo>
                      <a:pt x="99" y="27"/>
                      <a:pt x="110" y="20"/>
                      <a:pt x="110" y="20"/>
                    </a:cubicBezTo>
                    <a:cubicBezTo>
                      <a:pt x="110" y="20"/>
                      <a:pt x="102" y="4"/>
                      <a:pt x="92" y="0"/>
                    </a:cubicBezTo>
                    <a:close/>
                  </a:path>
                </a:pathLst>
              </a:custGeom>
              <a:solidFill>
                <a:srgbClr val="2980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ranklin Gothic Book"/>
                </a:endParaRPr>
              </a:p>
            </p:txBody>
          </p:sp>
        </p:grpSp>
      </p:grpSp>
      <p:sp>
        <p:nvSpPr>
          <p:cNvPr id="107" name="文本框 28">
            <a:extLst>
              <a:ext uri="{FF2B5EF4-FFF2-40B4-BE49-F238E27FC236}">
                <a16:creationId xmlns:a16="http://schemas.microsoft.com/office/drawing/2014/main" id="{BB41A5EE-9CD2-232C-429B-9E05E88313E4}"/>
              </a:ext>
            </a:extLst>
          </p:cNvPr>
          <p:cNvSpPr txBox="1"/>
          <p:nvPr/>
        </p:nvSpPr>
        <p:spPr>
          <a:xfrm>
            <a:off x="421778" y="2306777"/>
            <a:ext cx="1866217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</a:defRPr>
            </a:lvl1pPr>
          </a:lstStyle>
          <a:p>
            <a:pPr algn="ctr"/>
            <a:r>
              <a:rPr lang="th-TH" altLang="zh-CN" sz="7200" dirty="0">
                <a:solidFill>
                  <a:srgbClr val="002060"/>
                </a:solidFill>
                <a:latin typeface="JasmineUPC" panose="02020603050405020304" pitchFamily="18" charset="-34"/>
                <a:ea typeface="时尚中黑简体" panose="01010104010101010101" pitchFamily="2" charset="-122"/>
                <a:cs typeface="JasmineUPC" panose="02020603050405020304" pitchFamily="18" charset="-34"/>
              </a:rPr>
              <a:t>หัวข้อ</a:t>
            </a:r>
            <a:endParaRPr lang="en-US" altLang="zh-CN" sz="7200" dirty="0">
              <a:solidFill>
                <a:srgbClr val="002060"/>
              </a:solidFill>
              <a:latin typeface="JasmineUPC" panose="02020603050405020304" pitchFamily="18" charset="-34"/>
              <a:ea typeface="时尚中黑简体" panose="01010104010101010101" pitchFamily="2" charset="-122"/>
              <a:cs typeface="JasmineUPC" panose="02020603050405020304" pitchFamily="18" charset="-34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EA4BDA3-2E1D-A697-C8C1-86053B19E846}"/>
              </a:ext>
            </a:extLst>
          </p:cNvPr>
          <p:cNvSpPr txBox="1"/>
          <p:nvPr/>
        </p:nvSpPr>
        <p:spPr>
          <a:xfrm>
            <a:off x="421778" y="3116264"/>
            <a:ext cx="57422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5400" dirty="0">
                <a:solidFill>
                  <a:srgbClr val="00206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เอกสารและแบบฟอร์มต่างๆ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C15953C-E30C-6CB1-A617-8E301B5DB1EF}"/>
              </a:ext>
            </a:extLst>
          </p:cNvPr>
          <p:cNvSpPr txBox="1"/>
          <p:nvPr/>
        </p:nvSpPr>
        <p:spPr>
          <a:xfrm>
            <a:off x="421778" y="3738554"/>
            <a:ext cx="50225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5400" dirty="0">
                <a:solidFill>
                  <a:srgbClr val="00206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เกี่ยวกับการจัดโครงการ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9D604E3-BD3F-C788-74A1-05C5F9A100A6}"/>
              </a:ext>
            </a:extLst>
          </p:cNvPr>
          <p:cNvSpPr txBox="1"/>
          <p:nvPr/>
        </p:nvSpPr>
        <p:spPr>
          <a:xfrm>
            <a:off x="452261" y="5822541"/>
            <a:ext cx="42819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คณะวิศวกรรมศาสตร์ มหาวิยาลัยนเรศวร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547D3A84-6685-E8F2-843D-D0A2D0FFD040}"/>
              </a:ext>
            </a:extLst>
          </p:cNvPr>
          <p:cNvSpPr txBox="1"/>
          <p:nvPr/>
        </p:nvSpPr>
        <p:spPr>
          <a:xfrm>
            <a:off x="462421" y="5542753"/>
            <a:ext cx="2465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คุณ อัจฉราภรณ์ ยิ้ม</a:t>
            </a:r>
            <a:r>
              <a:rPr lang="th-TH" sz="2400" b="1" dirty="0" err="1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ฉิม</a:t>
            </a:r>
            <a:endParaRPr lang="th-TH" sz="2400" b="1" dirty="0">
              <a:solidFill>
                <a:schemeClr val="bg1"/>
              </a:solidFill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72FBA31-CABF-332F-70CB-2680145F3C5B}"/>
              </a:ext>
            </a:extLst>
          </p:cNvPr>
          <p:cNvSpPr txBox="1"/>
          <p:nvPr/>
        </p:nvSpPr>
        <p:spPr>
          <a:xfrm>
            <a:off x="510556" y="4994549"/>
            <a:ext cx="12811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32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วิทยากร</a:t>
            </a:r>
          </a:p>
        </p:txBody>
      </p:sp>
      <p:cxnSp>
        <p:nvCxnSpPr>
          <p:cNvPr id="125" name="直接连接符 3">
            <a:extLst>
              <a:ext uri="{FF2B5EF4-FFF2-40B4-BE49-F238E27FC236}">
                <a16:creationId xmlns:a16="http://schemas.microsoft.com/office/drawing/2014/main" id="{FA0988AE-DA87-D2BB-FF9A-ACCB37886326}"/>
              </a:ext>
            </a:extLst>
          </p:cNvPr>
          <p:cNvCxnSpPr>
            <a:cxnSpLocks/>
          </p:cNvCxnSpPr>
          <p:nvPr/>
        </p:nvCxnSpPr>
        <p:spPr>
          <a:xfrm>
            <a:off x="549659" y="5529323"/>
            <a:ext cx="175865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sp>
        <p:nvSpPr>
          <p:cNvPr id="2" name="Freeform 8">
            <a:extLst>
              <a:ext uri="{FF2B5EF4-FFF2-40B4-BE49-F238E27FC236}">
                <a16:creationId xmlns:a16="http://schemas.microsoft.com/office/drawing/2014/main" id="{D7E89D76-4231-5F73-32AA-B7CA5C41863E}"/>
              </a:ext>
            </a:extLst>
          </p:cNvPr>
          <p:cNvSpPr/>
          <p:nvPr/>
        </p:nvSpPr>
        <p:spPr>
          <a:xfrm rot="20315053">
            <a:off x="7392543" y="4994549"/>
            <a:ext cx="1329851" cy="1252172"/>
          </a:xfrm>
          <a:custGeom>
            <a:avLst/>
            <a:gdLst/>
            <a:ahLst/>
            <a:cxnLst/>
            <a:rect l="l" t="t" r="r" b="b"/>
            <a:pathLst>
              <a:path w="3333558" h="3138840">
                <a:moveTo>
                  <a:pt x="0" y="0"/>
                </a:moveTo>
                <a:lnTo>
                  <a:pt x="3333558" y="0"/>
                </a:lnTo>
                <a:lnTo>
                  <a:pt x="3333558" y="3138840"/>
                </a:lnTo>
                <a:lnTo>
                  <a:pt x="0" y="31388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9999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92FCB1-1C2E-671C-BD27-444773687E9F}"/>
              </a:ext>
            </a:extLst>
          </p:cNvPr>
          <p:cNvSpPr txBox="1"/>
          <p:nvPr/>
        </p:nvSpPr>
        <p:spPr>
          <a:xfrm>
            <a:off x="913502" y="549275"/>
            <a:ext cx="83247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ประเภทของหนังสือราชการมี 6 ชนิด 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0B21B25B-ED71-8667-F20B-F9D9BDD28E2E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6" name="Google Shape;719;p42">
            <a:extLst>
              <a:ext uri="{FF2B5EF4-FFF2-40B4-BE49-F238E27FC236}">
                <a16:creationId xmlns:a16="http://schemas.microsoft.com/office/drawing/2014/main" id="{F6B50927-0300-11D0-F31F-6325DD5DF3B5}"/>
              </a:ext>
            </a:extLst>
          </p:cNvPr>
          <p:cNvSpPr/>
          <p:nvPr/>
        </p:nvSpPr>
        <p:spPr>
          <a:xfrm>
            <a:off x="1399647" y="5044096"/>
            <a:ext cx="2221482" cy="673778"/>
          </a:xfrm>
          <a:custGeom>
            <a:avLst/>
            <a:gdLst/>
            <a:ahLst/>
            <a:cxnLst/>
            <a:rect l="l" t="t" r="r" b="b"/>
            <a:pathLst>
              <a:path w="640" h="194" extrusionOk="0">
                <a:moveTo>
                  <a:pt x="0" y="0"/>
                </a:moveTo>
                <a:cubicBezTo>
                  <a:pt x="63" y="130"/>
                  <a:pt x="63" y="130"/>
                  <a:pt x="63" y="130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0"/>
                  <a:pt x="64" y="130"/>
                  <a:pt x="64" y="131"/>
                </a:cubicBezTo>
                <a:cubicBezTo>
                  <a:pt x="70" y="143"/>
                  <a:pt x="70" y="143"/>
                  <a:pt x="70" y="143"/>
                </a:cubicBezTo>
                <a:cubicBezTo>
                  <a:pt x="93" y="170"/>
                  <a:pt x="188" y="194"/>
                  <a:pt x="320" y="194"/>
                </a:cubicBezTo>
                <a:cubicBezTo>
                  <a:pt x="452" y="194"/>
                  <a:pt x="547" y="170"/>
                  <a:pt x="571" y="143"/>
                </a:cubicBezTo>
                <a:cubicBezTo>
                  <a:pt x="577" y="131"/>
                  <a:pt x="577" y="131"/>
                  <a:pt x="577" y="131"/>
                </a:cubicBezTo>
                <a:cubicBezTo>
                  <a:pt x="577" y="130"/>
                  <a:pt x="577" y="130"/>
                  <a:pt x="577" y="130"/>
                </a:cubicBezTo>
                <a:cubicBezTo>
                  <a:pt x="577" y="130"/>
                  <a:pt x="577" y="130"/>
                  <a:pt x="577" y="130"/>
                </a:cubicBezTo>
                <a:cubicBezTo>
                  <a:pt x="640" y="0"/>
                  <a:pt x="640" y="0"/>
                  <a:pt x="640" y="0"/>
                </a:cubicBezTo>
                <a:cubicBezTo>
                  <a:pt x="587" y="29"/>
                  <a:pt x="452" y="46"/>
                  <a:pt x="320" y="46"/>
                </a:cubicBezTo>
                <a:cubicBezTo>
                  <a:pt x="189" y="46"/>
                  <a:pt x="53" y="29"/>
                  <a:pt x="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200" b="1" i="0" u="none" strike="noStrike" cap="none" dirty="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" name="Google Shape;720;p42">
            <a:extLst>
              <a:ext uri="{FF2B5EF4-FFF2-40B4-BE49-F238E27FC236}">
                <a16:creationId xmlns:a16="http://schemas.microsoft.com/office/drawing/2014/main" id="{77344B24-2E24-8048-7306-26E456482267}"/>
              </a:ext>
            </a:extLst>
          </p:cNvPr>
          <p:cNvSpPr/>
          <p:nvPr/>
        </p:nvSpPr>
        <p:spPr>
          <a:xfrm>
            <a:off x="1674230" y="5696948"/>
            <a:ext cx="1675082" cy="658618"/>
          </a:xfrm>
          <a:custGeom>
            <a:avLst/>
            <a:gdLst/>
            <a:ahLst/>
            <a:cxnLst/>
            <a:rect l="l" t="t" r="r" b="b"/>
            <a:pathLst>
              <a:path w="483" h="190" extrusionOk="0">
                <a:moveTo>
                  <a:pt x="0" y="0"/>
                </a:moveTo>
                <a:cubicBezTo>
                  <a:pt x="61" y="125"/>
                  <a:pt x="61" y="125"/>
                  <a:pt x="61" y="125"/>
                </a:cubicBezTo>
                <a:cubicBezTo>
                  <a:pt x="62" y="126"/>
                  <a:pt x="62" y="127"/>
                  <a:pt x="63" y="128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93" y="170"/>
                  <a:pt x="162" y="190"/>
                  <a:pt x="241" y="190"/>
                </a:cubicBezTo>
                <a:cubicBezTo>
                  <a:pt x="320" y="190"/>
                  <a:pt x="389" y="170"/>
                  <a:pt x="412" y="144"/>
                </a:cubicBezTo>
                <a:cubicBezTo>
                  <a:pt x="420" y="128"/>
                  <a:pt x="420" y="128"/>
                  <a:pt x="420" y="128"/>
                </a:cubicBezTo>
                <a:cubicBezTo>
                  <a:pt x="421" y="127"/>
                  <a:pt x="421" y="126"/>
                  <a:pt x="421" y="125"/>
                </a:cubicBezTo>
                <a:cubicBezTo>
                  <a:pt x="483" y="0"/>
                  <a:pt x="483" y="0"/>
                  <a:pt x="483" y="0"/>
                </a:cubicBezTo>
                <a:cubicBezTo>
                  <a:pt x="437" y="26"/>
                  <a:pt x="338" y="41"/>
                  <a:pt x="241" y="41"/>
                </a:cubicBezTo>
                <a:cubicBezTo>
                  <a:pt x="144" y="41"/>
                  <a:pt x="45" y="26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200" b="1" i="0" u="none" strike="noStrike" cap="none" dirty="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" name="Google Shape;721;p42">
            <a:extLst>
              <a:ext uri="{FF2B5EF4-FFF2-40B4-BE49-F238E27FC236}">
                <a16:creationId xmlns:a16="http://schemas.microsoft.com/office/drawing/2014/main" id="{3F62976B-8056-8EA4-BCD4-C853C55124E0}"/>
              </a:ext>
            </a:extLst>
          </p:cNvPr>
          <p:cNvSpPr/>
          <p:nvPr/>
        </p:nvSpPr>
        <p:spPr>
          <a:xfrm>
            <a:off x="323396" y="2660829"/>
            <a:ext cx="4376750" cy="701333"/>
          </a:xfrm>
          <a:custGeom>
            <a:avLst/>
            <a:gdLst/>
            <a:ahLst/>
            <a:cxnLst/>
            <a:rect l="l" t="t" r="r" b="b"/>
            <a:pathLst>
              <a:path w="1261" h="202" extrusionOk="0">
                <a:moveTo>
                  <a:pt x="630" y="53"/>
                </a:moveTo>
                <a:cubicBezTo>
                  <a:pt x="363" y="53"/>
                  <a:pt x="82" y="34"/>
                  <a:pt x="0" y="0"/>
                </a:cubicBezTo>
                <a:cubicBezTo>
                  <a:pt x="71" y="146"/>
                  <a:pt x="71" y="146"/>
                  <a:pt x="71" y="146"/>
                </a:cubicBezTo>
                <a:cubicBezTo>
                  <a:pt x="88" y="157"/>
                  <a:pt x="134" y="170"/>
                  <a:pt x="227" y="181"/>
                </a:cubicBezTo>
                <a:cubicBezTo>
                  <a:pt x="334" y="194"/>
                  <a:pt x="478" y="202"/>
                  <a:pt x="630" y="202"/>
                </a:cubicBezTo>
                <a:cubicBezTo>
                  <a:pt x="630" y="202"/>
                  <a:pt x="630" y="202"/>
                  <a:pt x="630" y="202"/>
                </a:cubicBezTo>
                <a:cubicBezTo>
                  <a:pt x="929" y="202"/>
                  <a:pt x="1147" y="174"/>
                  <a:pt x="1189" y="146"/>
                </a:cubicBezTo>
                <a:cubicBezTo>
                  <a:pt x="1261" y="0"/>
                  <a:pt x="1261" y="0"/>
                  <a:pt x="1261" y="0"/>
                </a:cubicBezTo>
                <a:cubicBezTo>
                  <a:pt x="1179" y="34"/>
                  <a:pt x="897" y="53"/>
                  <a:pt x="630" y="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200" b="1" i="0" u="none" strike="noStrike" cap="none" dirty="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9" name="Google Shape;722;p42">
            <a:extLst>
              <a:ext uri="{FF2B5EF4-FFF2-40B4-BE49-F238E27FC236}">
                <a16:creationId xmlns:a16="http://schemas.microsoft.com/office/drawing/2014/main" id="{F57E18FA-A4A6-364C-17C5-E255E59455E8}"/>
              </a:ext>
            </a:extLst>
          </p:cNvPr>
          <p:cNvSpPr/>
          <p:nvPr/>
        </p:nvSpPr>
        <p:spPr>
          <a:xfrm>
            <a:off x="861525" y="3826506"/>
            <a:ext cx="3300492" cy="686179"/>
          </a:xfrm>
          <a:custGeom>
            <a:avLst/>
            <a:gdLst/>
            <a:ahLst/>
            <a:cxnLst/>
            <a:rect l="l" t="t" r="r" b="b"/>
            <a:pathLst>
              <a:path w="951" h="198" extrusionOk="0">
                <a:moveTo>
                  <a:pt x="0" y="0"/>
                </a:moveTo>
                <a:cubicBezTo>
                  <a:pt x="70" y="144"/>
                  <a:pt x="70" y="144"/>
                  <a:pt x="70" y="144"/>
                </a:cubicBezTo>
                <a:cubicBezTo>
                  <a:pt x="101" y="171"/>
                  <a:pt x="259" y="198"/>
                  <a:pt x="475" y="198"/>
                </a:cubicBezTo>
                <a:cubicBezTo>
                  <a:pt x="692" y="198"/>
                  <a:pt x="849" y="171"/>
                  <a:pt x="881" y="144"/>
                </a:cubicBezTo>
                <a:cubicBezTo>
                  <a:pt x="951" y="0"/>
                  <a:pt x="951" y="0"/>
                  <a:pt x="951" y="0"/>
                </a:cubicBezTo>
                <a:cubicBezTo>
                  <a:pt x="881" y="32"/>
                  <a:pt x="673" y="50"/>
                  <a:pt x="475" y="50"/>
                </a:cubicBezTo>
                <a:cubicBezTo>
                  <a:pt x="277" y="50"/>
                  <a:pt x="69" y="32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200" b="1" i="0" u="none" strike="noStrike" cap="none" dirty="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0" name="Google Shape;723;p42">
            <a:extLst>
              <a:ext uri="{FF2B5EF4-FFF2-40B4-BE49-F238E27FC236}">
                <a16:creationId xmlns:a16="http://schemas.microsoft.com/office/drawing/2014/main" id="{FA533281-3E29-A3F1-2D35-12580FAD1A25}"/>
              </a:ext>
            </a:extLst>
          </p:cNvPr>
          <p:cNvSpPr/>
          <p:nvPr/>
        </p:nvSpPr>
        <p:spPr>
          <a:xfrm>
            <a:off x="595220" y="3243665"/>
            <a:ext cx="3834467" cy="694445"/>
          </a:xfrm>
          <a:custGeom>
            <a:avLst/>
            <a:gdLst/>
            <a:ahLst/>
            <a:cxnLst/>
            <a:rect l="l" t="t" r="r" b="b"/>
            <a:pathLst>
              <a:path w="1105" h="200" extrusionOk="0">
                <a:moveTo>
                  <a:pt x="552" y="51"/>
                </a:moveTo>
                <a:cubicBezTo>
                  <a:pt x="399" y="51"/>
                  <a:pt x="255" y="44"/>
                  <a:pt x="147" y="31"/>
                </a:cubicBezTo>
                <a:cubicBezTo>
                  <a:pt x="76" y="22"/>
                  <a:pt x="26" y="12"/>
                  <a:pt x="0" y="0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108" y="173"/>
                  <a:pt x="296" y="200"/>
                  <a:pt x="552" y="200"/>
                </a:cubicBezTo>
                <a:cubicBezTo>
                  <a:pt x="809" y="200"/>
                  <a:pt x="996" y="173"/>
                  <a:pt x="1034" y="145"/>
                </a:cubicBezTo>
                <a:cubicBezTo>
                  <a:pt x="1105" y="0"/>
                  <a:pt x="1105" y="0"/>
                  <a:pt x="1105" y="0"/>
                </a:cubicBezTo>
                <a:cubicBezTo>
                  <a:pt x="1030" y="33"/>
                  <a:pt x="785" y="51"/>
                  <a:pt x="552" y="5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200" b="1" i="0" u="none" strike="noStrike" cap="none" dirty="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1" name="Google Shape;724;p42">
            <a:extLst>
              <a:ext uri="{FF2B5EF4-FFF2-40B4-BE49-F238E27FC236}">
                <a16:creationId xmlns:a16="http://schemas.microsoft.com/office/drawing/2014/main" id="{FCB3C997-84E8-38FB-8BFF-40DA71DD8F98}"/>
              </a:ext>
            </a:extLst>
          </p:cNvPr>
          <p:cNvSpPr/>
          <p:nvPr/>
        </p:nvSpPr>
        <p:spPr>
          <a:xfrm>
            <a:off x="1129207" y="4429006"/>
            <a:ext cx="2762364" cy="683420"/>
          </a:xfrm>
          <a:custGeom>
            <a:avLst/>
            <a:gdLst/>
            <a:ahLst/>
            <a:cxnLst/>
            <a:rect l="l" t="t" r="r" b="b"/>
            <a:pathLst>
              <a:path w="796" h="197" extrusionOk="0">
                <a:moveTo>
                  <a:pt x="0" y="0"/>
                </a:moveTo>
                <a:cubicBezTo>
                  <a:pt x="65" y="132"/>
                  <a:pt x="65" y="132"/>
                  <a:pt x="65" y="132"/>
                </a:cubicBezTo>
                <a:cubicBezTo>
                  <a:pt x="65" y="132"/>
                  <a:pt x="65" y="132"/>
                  <a:pt x="65" y="132"/>
                </a:cubicBezTo>
                <a:cubicBezTo>
                  <a:pt x="65" y="133"/>
                  <a:pt x="65" y="133"/>
                  <a:pt x="65" y="133"/>
                </a:cubicBezTo>
                <a:cubicBezTo>
                  <a:pt x="70" y="142"/>
                  <a:pt x="70" y="142"/>
                  <a:pt x="70" y="142"/>
                </a:cubicBezTo>
                <a:cubicBezTo>
                  <a:pt x="95" y="170"/>
                  <a:pt x="221" y="197"/>
                  <a:pt x="398" y="197"/>
                </a:cubicBezTo>
                <a:cubicBezTo>
                  <a:pt x="576" y="197"/>
                  <a:pt x="702" y="170"/>
                  <a:pt x="727" y="142"/>
                </a:cubicBezTo>
                <a:cubicBezTo>
                  <a:pt x="732" y="133"/>
                  <a:pt x="732" y="133"/>
                  <a:pt x="732" y="133"/>
                </a:cubicBezTo>
                <a:cubicBezTo>
                  <a:pt x="732" y="132"/>
                  <a:pt x="732" y="132"/>
                  <a:pt x="732" y="132"/>
                </a:cubicBezTo>
                <a:cubicBezTo>
                  <a:pt x="732" y="132"/>
                  <a:pt x="732" y="132"/>
                  <a:pt x="732" y="132"/>
                </a:cubicBezTo>
                <a:cubicBezTo>
                  <a:pt x="796" y="0"/>
                  <a:pt x="796" y="0"/>
                  <a:pt x="796" y="0"/>
                </a:cubicBezTo>
                <a:cubicBezTo>
                  <a:pt x="735" y="31"/>
                  <a:pt x="562" y="48"/>
                  <a:pt x="398" y="48"/>
                </a:cubicBezTo>
                <a:cubicBezTo>
                  <a:pt x="234" y="48"/>
                  <a:pt x="62" y="31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200" b="1" i="0" u="none" strike="noStrike" cap="none" dirty="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2" name="Google Shape;725;p42">
            <a:extLst>
              <a:ext uri="{FF2B5EF4-FFF2-40B4-BE49-F238E27FC236}">
                <a16:creationId xmlns:a16="http://schemas.microsoft.com/office/drawing/2014/main" id="{7A315E24-F3FD-2A19-66D9-29376C251936}"/>
              </a:ext>
            </a:extLst>
          </p:cNvPr>
          <p:cNvSpPr/>
          <p:nvPr/>
        </p:nvSpPr>
        <p:spPr>
          <a:xfrm>
            <a:off x="313742" y="2303959"/>
            <a:ext cx="4379948" cy="482397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200" b="1" i="0" u="none" strike="noStrike" cap="none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" name="Google Shape;727;p42">
            <a:extLst>
              <a:ext uri="{FF2B5EF4-FFF2-40B4-BE49-F238E27FC236}">
                <a16:creationId xmlns:a16="http://schemas.microsoft.com/office/drawing/2014/main" id="{5EA6C41C-2538-506F-418E-9F4251A05A73}"/>
              </a:ext>
            </a:extLst>
          </p:cNvPr>
          <p:cNvSpPr txBox="1"/>
          <p:nvPr/>
        </p:nvSpPr>
        <p:spPr>
          <a:xfrm>
            <a:off x="5229510" y="2375584"/>
            <a:ext cx="2897453" cy="418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หนังสือภายนอก</a:t>
            </a:r>
            <a:endParaRPr sz="3600" b="1" dirty="0">
              <a:solidFill>
                <a:srgbClr val="156082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16" name="Google Shape;729;p42">
            <a:extLst>
              <a:ext uri="{FF2B5EF4-FFF2-40B4-BE49-F238E27FC236}">
                <a16:creationId xmlns:a16="http://schemas.microsoft.com/office/drawing/2014/main" id="{C2DC2F4A-FC77-1EF9-88F8-49B4C7A52CB8}"/>
              </a:ext>
            </a:extLst>
          </p:cNvPr>
          <p:cNvSpPr txBox="1"/>
          <p:nvPr/>
        </p:nvSpPr>
        <p:spPr>
          <a:xfrm>
            <a:off x="4743716" y="3196423"/>
            <a:ext cx="4623882" cy="418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solidFill>
                  <a:srgbClr val="E9713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หนังสือภายใน (</a:t>
            </a:r>
            <a:r>
              <a:rPr lang="th-TH" b="1" dirty="0">
                <a:solidFill>
                  <a:srgbClr val="E9713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บันทึกข้อความ</a:t>
            </a:r>
            <a:r>
              <a:rPr lang="th-TH" sz="3600" b="1" dirty="0">
                <a:solidFill>
                  <a:srgbClr val="E9713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)</a:t>
            </a:r>
            <a:endParaRPr sz="3600" b="1" dirty="0">
              <a:solidFill>
                <a:srgbClr val="E97132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18" name="Google Shape;731;p42">
            <a:extLst>
              <a:ext uri="{FF2B5EF4-FFF2-40B4-BE49-F238E27FC236}">
                <a16:creationId xmlns:a16="http://schemas.microsoft.com/office/drawing/2014/main" id="{4AA978E2-DAB8-E629-29AE-59D028A93711}"/>
              </a:ext>
            </a:extLst>
          </p:cNvPr>
          <p:cNvSpPr txBox="1"/>
          <p:nvPr/>
        </p:nvSpPr>
        <p:spPr>
          <a:xfrm>
            <a:off x="4323896" y="3868389"/>
            <a:ext cx="2805610" cy="418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solidFill>
                  <a:srgbClr val="196B24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หนังสือประทับตรา</a:t>
            </a:r>
            <a:endParaRPr sz="3600" b="1" dirty="0">
              <a:solidFill>
                <a:srgbClr val="196B24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20" name="Google Shape;733;p42">
            <a:extLst>
              <a:ext uri="{FF2B5EF4-FFF2-40B4-BE49-F238E27FC236}">
                <a16:creationId xmlns:a16="http://schemas.microsoft.com/office/drawing/2014/main" id="{E15205B4-91AB-6D52-EF11-5E32431AD595}"/>
              </a:ext>
            </a:extLst>
          </p:cNvPr>
          <p:cNvSpPr txBox="1"/>
          <p:nvPr/>
        </p:nvSpPr>
        <p:spPr>
          <a:xfrm>
            <a:off x="3998219" y="4522699"/>
            <a:ext cx="5239998" cy="418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solidFill>
                  <a:srgbClr val="0F9ED5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หนังสือสั่งการ (</a:t>
            </a:r>
            <a:r>
              <a:rPr lang="th-TH" b="1" dirty="0">
                <a:solidFill>
                  <a:srgbClr val="0F9ED5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คำสั่ง ระเบียบ ข้อบังคับ</a:t>
            </a:r>
            <a:r>
              <a:rPr lang="th-TH" sz="3600" b="1" dirty="0">
                <a:solidFill>
                  <a:srgbClr val="0F9ED5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)</a:t>
            </a:r>
            <a:endParaRPr sz="3600" b="1" dirty="0">
              <a:solidFill>
                <a:srgbClr val="0F9ED5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22" name="Google Shape;735;p42">
            <a:extLst>
              <a:ext uri="{FF2B5EF4-FFF2-40B4-BE49-F238E27FC236}">
                <a16:creationId xmlns:a16="http://schemas.microsoft.com/office/drawing/2014/main" id="{37ECF269-A5AB-A794-311A-9CF96ECC8F55}"/>
              </a:ext>
            </a:extLst>
          </p:cNvPr>
          <p:cNvSpPr txBox="1"/>
          <p:nvPr/>
        </p:nvSpPr>
        <p:spPr>
          <a:xfrm>
            <a:off x="3734604" y="5165366"/>
            <a:ext cx="7057749" cy="418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solidFill>
                  <a:srgbClr val="A02B93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หนังสือประชาสัมพันธ์ </a:t>
            </a:r>
            <a:r>
              <a:rPr lang="en-US" sz="3600" b="1" dirty="0">
                <a:solidFill>
                  <a:srgbClr val="A02B93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(</a:t>
            </a:r>
            <a:r>
              <a:rPr lang="th-TH" b="1" dirty="0">
                <a:solidFill>
                  <a:srgbClr val="A02B93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ประกาศ แถลงการณ์และข่าว</a:t>
            </a:r>
            <a:r>
              <a:rPr lang="en-US" sz="3600" b="1" dirty="0">
                <a:solidFill>
                  <a:srgbClr val="A02B93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)</a:t>
            </a:r>
            <a:endParaRPr lang="th-TH" sz="3600" b="1" dirty="0">
              <a:solidFill>
                <a:srgbClr val="A02B93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26" name="Google Shape;727;p42">
            <a:extLst>
              <a:ext uri="{FF2B5EF4-FFF2-40B4-BE49-F238E27FC236}">
                <a16:creationId xmlns:a16="http://schemas.microsoft.com/office/drawing/2014/main" id="{4F4A598F-F733-505E-5C62-6BFE0FD3BEDC}"/>
              </a:ext>
            </a:extLst>
          </p:cNvPr>
          <p:cNvSpPr txBox="1"/>
          <p:nvPr/>
        </p:nvSpPr>
        <p:spPr>
          <a:xfrm>
            <a:off x="2094513" y="2881894"/>
            <a:ext cx="928973" cy="418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01</a:t>
            </a:r>
            <a:endParaRPr sz="6000" b="1" dirty="0">
              <a:solidFill>
                <a:schemeClr val="bg1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27" name="Google Shape;727;p42">
            <a:extLst>
              <a:ext uri="{FF2B5EF4-FFF2-40B4-BE49-F238E27FC236}">
                <a16:creationId xmlns:a16="http://schemas.microsoft.com/office/drawing/2014/main" id="{FC920961-D789-37E9-199F-027A17399537}"/>
              </a:ext>
            </a:extLst>
          </p:cNvPr>
          <p:cNvSpPr txBox="1"/>
          <p:nvPr/>
        </p:nvSpPr>
        <p:spPr>
          <a:xfrm>
            <a:off x="2094513" y="3470601"/>
            <a:ext cx="928973" cy="418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02</a:t>
            </a:r>
            <a:endParaRPr sz="6000" b="1" dirty="0">
              <a:solidFill>
                <a:schemeClr val="bg1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28" name="Google Shape;727;p42">
            <a:extLst>
              <a:ext uri="{FF2B5EF4-FFF2-40B4-BE49-F238E27FC236}">
                <a16:creationId xmlns:a16="http://schemas.microsoft.com/office/drawing/2014/main" id="{E6FA72FE-005B-183B-1453-0BD102747A15}"/>
              </a:ext>
            </a:extLst>
          </p:cNvPr>
          <p:cNvSpPr txBox="1"/>
          <p:nvPr/>
        </p:nvSpPr>
        <p:spPr>
          <a:xfrm>
            <a:off x="2094513" y="4023988"/>
            <a:ext cx="928973" cy="418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03</a:t>
            </a:r>
            <a:endParaRPr sz="6000" b="1" dirty="0">
              <a:solidFill>
                <a:schemeClr val="bg1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29" name="Google Shape;727;p42">
            <a:extLst>
              <a:ext uri="{FF2B5EF4-FFF2-40B4-BE49-F238E27FC236}">
                <a16:creationId xmlns:a16="http://schemas.microsoft.com/office/drawing/2014/main" id="{BF1C3864-8791-BBA3-DAAD-9B2274BA5ED3}"/>
              </a:ext>
            </a:extLst>
          </p:cNvPr>
          <p:cNvSpPr txBox="1"/>
          <p:nvPr/>
        </p:nvSpPr>
        <p:spPr>
          <a:xfrm>
            <a:off x="2094513" y="4622199"/>
            <a:ext cx="928973" cy="418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04</a:t>
            </a:r>
            <a:endParaRPr sz="6000" b="1" dirty="0">
              <a:solidFill>
                <a:schemeClr val="bg1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50" name="Google Shape;727;p42">
            <a:extLst>
              <a:ext uri="{FF2B5EF4-FFF2-40B4-BE49-F238E27FC236}">
                <a16:creationId xmlns:a16="http://schemas.microsoft.com/office/drawing/2014/main" id="{F7D641DC-0A6D-E56B-9E60-B831904BFCC5}"/>
              </a:ext>
            </a:extLst>
          </p:cNvPr>
          <p:cNvSpPr txBox="1"/>
          <p:nvPr/>
        </p:nvSpPr>
        <p:spPr>
          <a:xfrm>
            <a:off x="2094513" y="5237389"/>
            <a:ext cx="928973" cy="418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05</a:t>
            </a:r>
            <a:endParaRPr sz="6000" b="1" dirty="0">
              <a:solidFill>
                <a:schemeClr val="bg1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3EBCADF-3C5D-B21D-09C0-04CA76C81128}"/>
              </a:ext>
            </a:extLst>
          </p:cNvPr>
          <p:cNvGrpSpPr/>
          <p:nvPr/>
        </p:nvGrpSpPr>
        <p:grpSpPr>
          <a:xfrm>
            <a:off x="3514856" y="5755699"/>
            <a:ext cx="4948011" cy="850013"/>
            <a:chOff x="6044443" y="5458712"/>
            <a:chExt cx="4948011" cy="850013"/>
          </a:xfrm>
        </p:grpSpPr>
        <p:sp>
          <p:nvSpPr>
            <p:cNvPr id="24" name="Google Shape;737;p42">
              <a:extLst>
                <a:ext uri="{FF2B5EF4-FFF2-40B4-BE49-F238E27FC236}">
                  <a16:creationId xmlns:a16="http://schemas.microsoft.com/office/drawing/2014/main" id="{A3E06917-AC2D-CC21-7027-E2B6F79AA910}"/>
                </a:ext>
              </a:extLst>
            </p:cNvPr>
            <p:cNvSpPr txBox="1"/>
            <p:nvPr/>
          </p:nvSpPr>
          <p:spPr>
            <a:xfrm>
              <a:off x="6044443" y="5458712"/>
              <a:ext cx="4948011" cy="418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h-TH" sz="3600" b="1" dirty="0">
                  <a:solidFill>
                    <a:srgbClr val="4EA72E"/>
                  </a:solidFill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หนังสือที่เจ้าหน้าที่ทำขึ้นหรือรับไว้</a:t>
              </a:r>
              <a:endParaRPr sz="3600" b="1" dirty="0">
                <a:solidFill>
                  <a:srgbClr val="4EA72E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endParaRPr>
            </a:p>
          </p:txBody>
        </p:sp>
        <p:sp>
          <p:nvSpPr>
            <p:cNvPr id="64" name="Google Shape;737;p42">
              <a:extLst>
                <a:ext uri="{FF2B5EF4-FFF2-40B4-BE49-F238E27FC236}">
                  <a16:creationId xmlns:a16="http://schemas.microsoft.com/office/drawing/2014/main" id="{947458D3-83AF-9CA1-36B4-F717F690DBF0}"/>
                </a:ext>
              </a:extLst>
            </p:cNvPr>
            <p:cNvSpPr txBox="1"/>
            <p:nvPr/>
          </p:nvSpPr>
          <p:spPr>
            <a:xfrm>
              <a:off x="6044444" y="5890433"/>
              <a:ext cx="4834661" cy="418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h-TH" sz="3600" b="1" dirty="0">
                  <a:solidFill>
                    <a:srgbClr val="4EA72E"/>
                  </a:solidFill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เป็นหลักฐานในราชการ</a:t>
              </a:r>
              <a:endParaRPr sz="3600" b="1" dirty="0">
                <a:solidFill>
                  <a:srgbClr val="4EA72E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endParaRPr>
            </a:p>
          </p:txBody>
        </p:sp>
      </p:grp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954E00A-6054-7950-C4AF-7E7349523669}"/>
              </a:ext>
            </a:extLst>
          </p:cNvPr>
          <p:cNvSpPr/>
          <p:nvPr/>
        </p:nvSpPr>
        <p:spPr>
          <a:xfrm rot="4639275">
            <a:off x="4579697" y="2438557"/>
            <a:ext cx="393290" cy="911864"/>
          </a:xfrm>
          <a:prstGeom prst="triangl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7386B874-55D6-EDC4-57E3-7DDD8F1E397E}"/>
              </a:ext>
            </a:extLst>
          </p:cNvPr>
          <p:cNvSpPr/>
          <p:nvPr/>
        </p:nvSpPr>
        <p:spPr>
          <a:xfrm rot="5647118">
            <a:off x="4186727" y="3283833"/>
            <a:ext cx="393290" cy="614794"/>
          </a:xfrm>
          <a:prstGeom prst="triangle">
            <a:avLst>
              <a:gd name="adj" fmla="val 0"/>
            </a:avLst>
          </a:prstGeom>
          <a:solidFill>
            <a:srgbClr val="E971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3712BC39-4521-2D13-EBB2-5A7C693049A5}"/>
              </a:ext>
            </a:extLst>
          </p:cNvPr>
          <p:cNvSpPr/>
          <p:nvPr/>
        </p:nvSpPr>
        <p:spPr>
          <a:xfrm rot="5647118">
            <a:off x="3798870" y="4006041"/>
            <a:ext cx="393290" cy="418292"/>
          </a:xfrm>
          <a:prstGeom prst="triangle">
            <a:avLst>
              <a:gd name="adj" fmla="val 4916"/>
            </a:avLst>
          </a:prstGeom>
          <a:solidFill>
            <a:srgbClr val="196B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A77E92B5-7F75-481F-45D0-46BA496F510C}"/>
              </a:ext>
            </a:extLst>
          </p:cNvPr>
          <p:cNvSpPr/>
          <p:nvPr/>
        </p:nvSpPr>
        <p:spPr>
          <a:xfrm rot="5647118">
            <a:off x="3523783" y="4612553"/>
            <a:ext cx="393290" cy="418292"/>
          </a:xfrm>
          <a:prstGeom prst="triangle">
            <a:avLst>
              <a:gd name="adj" fmla="val 15789"/>
            </a:avLst>
          </a:prstGeom>
          <a:solidFill>
            <a:srgbClr val="0F9E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E324B5A8-628D-CBED-36D7-B62AED2A1E45}"/>
              </a:ext>
            </a:extLst>
          </p:cNvPr>
          <p:cNvSpPr/>
          <p:nvPr/>
        </p:nvSpPr>
        <p:spPr>
          <a:xfrm rot="5647118">
            <a:off x="3200774" y="5257287"/>
            <a:ext cx="393290" cy="418292"/>
          </a:xfrm>
          <a:prstGeom prst="triangle">
            <a:avLst>
              <a:gd name="adj" fmla="val 20776"/>
            </a:avLst>
          </a:prstGeom>
          <a:solidFill>
            <a:srgbClr val="A02B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F8C4B0E6-4A9B-A7BF-1141-80F824CEEA16}"/>
              </a:ext>
            </a:extLst>
          </p:cNvPr>
          <p:cNvSpPr/>
          <p:nvPr/>
        </p:nvSpPr>
        <p:spPr>
          <a:xfrm rot="5647118">
            <a:off x="2978043" y="5899917"/>
            <a:ext cx="393290" cy="418292"/>
          </a:xfrm>
          <a:prstGeom prst="triangle">
            <a:avLst>
              <a:gd name="adj" fmla="val 13116"/>
            </a:avLst>
          </a:prstGeom>
          <a:solidFill>
            <a:srgbClr val="4EA7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1" name="Google Shape;727;p42">
            <a:extLst>
              <a:ext uri="{FF2B5EF4-FFF2-40B4-BE49-F238E27FC236}">
                <a16:creationId xmlns:a16="http://schemas.microsoft.com/office/drawing/2014/main" id="{D85BDBA9-5A10-F2A1-0C12-860C8484D7A6}"/>
              </a:ext>
            </a:extLst>
          </p:cNvPr>
          <p:cNvSpPr txBox="1"/>
          <p:nvPr/>
        </p:nvSpPr>
        <p:spPr>
          <a:xfrm>
            <a:off x="2094513" y="5874928"/>
            <a:ext cx="928973" cy="418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06</a:t>
            </a:r>
            <a:endParaRPr sz="6000" b="1" dirty="0">
              <a:solidFill>
                <a:schemeClr val="bg1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pic>
        <p:nvPicPr>
          <p:cNvPr id="36" name="Picture 35" descr="A stack of books on a black background&#10;&#10;Description automatically generated">
            <a:extLst>
              <a:ext uri="{FF2B5EF4-FFF2-40B4-BE49-F238E27FC236}">
                <a16:creationId xmlns:a16="http://schemas.microsoft.com/office/drawing/2014/main" id="{AD28A89D-A3E0-B5E7-D316-0711ADEAA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61119" y="1806201"/>
            <a:ext cx="1111368" cy="1111368"/>
          </a:xfrm>
          <a:prstGeom prst="rect">
            <a:avLst/>
          </a:prstGeom>
        </p:spPr>
      </p:pic>
      <p:pic>
        <p:nvPicPr>
          <p:cNvPr id="38" name="Picture 37" descr="A young child sitting on a pile of books reading a book&#10;&#10;Description automatically generated">
            <a:extLst>
              <a:ext uri="{FF2B5EF4-FFF2-40B4-BE49-F238E27FC236}">
                <a16:creationId xmlns:a16="http://schemas.microsoft.com/office/drawing/2014/main" id="{C2BEEF22-19DD-C6E4-3BE6-137F2CDD6B9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15" b="96912" l="9809" r="89850">
                        <a14:foregroundMark x1="47582" y1="5177" x2="47582" y2="5177"/>
                        <a14:foregroundMark x1="47207" y1="3860" x2="51260" y2="12398"/>
                        <a14:foregroundMark x1="72139" y1="34287" x2="71356" y2="42552"/>
                        <a14:foregroundMark x1="72514" y1="32743" x2="72922" y2="38919"/>
                        <a14:foregroundMark x1="70606" y1="33243" x2="70606" y2="36376"/>
                        <a14:foregroundMark x1="74659" y1="49001" x2="80347" y2="61081"/>
                        <a14:foregroundMark x1="80347" y1="61081" x2="80450" y2="69074"/>
                        <a14:foregroundMark x1="75238" y1="45640" x2="78134" y2="53088"/>
                        <a14:foregroundMark x1="76771" y1="45368" x2="80450" y2="52089"/>
                        <a14:foregroundMark x1="9877" y1="88692" x2="22854" y2="92825"/>
                        <a14:foregroundMark x1="32902" y1="95640" x2="37909" y2="92053"/>
                        <a14:foregroundMark x1="58413" y1="96912" x2="59946" y2="966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7756" r="13801"/>
          <a:stretch/>
        </p:blipFill>
        <p:spPr>
          <a:xfrm>
            <a:off x="8503804" y="1016982"/>
            <a:ext cx="3399438" cy="3250221"/>
          </a:xfrm>
          <a:prstGeom prst="rect">
            <a:avLst/>
          </a:prstGeom>
        </p:spPr>
      </p:pic>
      <p:pic>
        <p:nvPicPr>
          <p:cNvPr id="41" name="Picture 40" descr="A stack of books on a black background&#10;&#10;Description automatically generated">
            <a:extLst>
              <a:ext uri="{FF2B5EF4-FFF2-40B4-BE49-F238E27FC236}">
                <a16:creationId xmlns:a16="http://schemas.microsoft.com/office/drawing/2014/main" id="{C6F1AEB4-5AB3-4414-3B59-AD9D42D7B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1804512" y="1461362"/>
            <a:ext cx="1490913" cy="1490913"/>
          </a:xfrm>
          <a:prstGeom prst="rect">
            <a:avLst/>
          </a:prstGeom>
        </p:spPr>
      </p:pic>
      <p:pic>
        <p:nvPicPr>
          <p:cNvPr id="42" name="Picture 41" descr="A stack of books on a black background&#10;&#10;Description automatically generated">
            <a:extLst>
              <a:ext uri="{FF2B5EF4-FFF2-40B4-BE49-F238E27FC236}">
                <a16:creationId xmlns:a16="http://schemas.microsoft.com/office/drawing/2014/main" id="{43D11A73-4009-9566-FCC6-4B79661E8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82985" y="1778826"/>
            <a:ext cx="1111368" cy="111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173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81002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โครงสร้างของหนังสือติดต่อราชการ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grpSp>
        <p:nvGrpSpPr>
          <p:cNvPr id="36" name="Group 9">
            <a:extLst>
              <a:ext uri="{FF2B5EF4-FFF2-40B4-BE49-F238E27FC236}">
                <a16:creationId xmlns:a16="http://schemas.microsoft.com/office/drawing/2014/main" id="{F712B9A7-079A-0F6E-F258-FE18D099861D}"/>
              </a:ext>
            </a:extLst>
          </p:cNvPr>
          <p:cNvGrpSpPr/>
          <p:nvPr/>
        </p:nvGrpSpPr>
        <p:grpSpPr>
          <a:xfrm>
            <a:off x="913502" y="2530811"/>
            <a:ext cx="3607435" cy="232290"/>
            <a:chOff x="96782" y="3207190"/>
            <a:chExt cx="3495023" cy="232290"/>
          </a:xfrm>
        </p:grpSpPr>
        <p:cxnSp>
          <p:nvCxnSpPr>
            <p:cNvPr id="37" name="Straight Connector 10">
              <a:extLst>
                <a:ext uri="{FF2B5EF4-FFF2-40B4-BE49-F238E27FC236}">
                  <a16:creationId xmlns:a16="http://schemas.microsoft.com/office/drawing/2014/main" id="{73F34720-3F3F-D92F-FB9E-EFFFAE36649F}"/>
                </a:ext>
              </a:extLst>
            </p:cNvPr>
            <p:cNvCxnSpPr>
              <a:cxnSpLocks/>
            </p:cNvCxnSpPr>
            <p:nvPr/>
          </p:nvCxnSpPr>
          <p:spPr>
            <a:xfrm>
              <a:off x="96782" y="3207190"/>
              <a:ext cx="3263639" cy="0"/>
            </a:xfrm>
            <a:prstGeom prst="line">
              <a:avLst/>
            </a:prstGeom>
            <a:noFill/>
            <a:ln w="19050" cap="flat" cmpd="sng" algn="ctr">
              <a:solidFill>
                <a:srgbClr val="2980B9"/>
              </a:solidFill>
              <a:prstDash val="dash"/>
              <a:miter lim="800000"/>
              <a:headEnd type="oval" w="lg" len="lg"/>
              <a:tailEnd type="none" w="lg" len="lg"/>
            </a:ln>
            <a:effectLst/>
          </p:spPr>
        </p:cxnSp>
        <p:cxnSp>
          <p:nvCxnSpPr>
            <p:cNvPr id="38" name="Straight Connector 11">
              <a:extLst>
                <a:ext uri="{FF2B5EF4-FFF2-40B4-BE49-F238E27FC236}">
                  <a16:creationId xmlns:a16="http://schemas.microsoft.com/office/drawing/2014/main" id="{5B497A1F-4EEF-6686-21AB-2B3C06194864}"/>
                </a:ext>
              </a:extLst>
            </p:cNvPr>
            <p:cNvCxnSpPr/>
            <p:nvPr/>
          </p:nvCxnSpPr>
          <p:spPr>
            <a:xfrm>
              <a:off x="3359515" y="3207190"/>
              <a:ext cx="232290" cy="232290"/>
            </a:xfrm>
            <a:prstGeom prst="line">
              <a:avLst/>
            </a:prstGeom>
            <a:noFill/>
            <a:ln w="19050" cap="flat" cmpd="sng" algn="ctr">
              <a:solidFill>
                <a:srgbClr val="2980B9"/>
              </a:solidFill>
              <a:prstDash val="dash"/>
              <a:miter lim="800000"/>
              <a:headEnd type="none" w="lg" len="lg"/>
              <a:tailEnd type="oval" w="lg" len="lg"/>
            </a:ln>
            <a:effectLst/>
          </p:spPr>
        </p:cxnSp>
      </p:grpSp>
      <p:grpSp>
        <p:nvGrpSpPr>
          <p:cNvPr id="39" name="Group 15">
            <a:extLst>
              <a:ext uri="{FF2B5EF4-FFF2-40B4-BE49-F238E27FC236}">
                <a16:creationId xmlns:a16="http://schemas.microsoft.com/office/drawing/2014/main" id="{FD70A991-5228-E6C4-4291-6D259B53C5ED}"/>
              </a:ext>
            </a:extLst>
          </p:cNvPr>
          <p:cNvGrpSpPr/>
          <p:nvPr/>
        </p:nvGrpSpPr>
        <p:grpSpPr>
          <a:xfrm flipH="1">
            <a:off x="6523498" y="2375136"/>
            <a:ext cx="3999597" cy="430364"/>
            <a:chOff x="-98849" y="3207190"/>
            <a:chExt cx="3874966" cy="430364"/>
          </a:xfrm>
        </p:grpSpPr>
        <p:cxnSp>
          <p:nvCxnSpPr>
            <p:cNvPr id="40" name="Straight Connector 16">
              <a:extLst>
                <a:ext uri="{FF2B5EF4-FFF2-40B4-BE49-F238E27FC236}">
                  <a16:creationId xmlns:a16="http://schemas.microsoft.com/office/drawing/2014/main" id="{05700F37-3141-DA79-8654-281A75A67FA8}"/>
                </a:ext>
              </a:extLst>
            </p:cNvPr>
            <p:cNvCxnSpPr>
              <a:cxnSpLocks/>
            </p:cNvCxnSpPr>
            <p:nvPr/>
          </p:nvCxnSpPr>
          <p:spPr>
            <a:xfrm>
              <a:off x="-98849" y="3207190"/>
              <a:ext cx="3459268" cy="0"/>
            </a:xfrm>
            <a:prstGeom prst="line">
              <a:avLst/>
            </a:prstGeom>
            <a:noFill/>
            <a:ln w="19050" cap="flat" cmpd="sng" algn="ctr">
              <a:solidFill>
                <a:srgbClr val="2980B9"/>
              </a:solidFill>
              <a:prstDash val="dash"/>
              <a:miter lim="800000"/>
              <a:headEnd type="oval" w="lg" len="lg"/>
              <a:tailEnd type="none" w="lg" len="lg"/>
            </a:ln>
            <a:effectLst/>
          </p:spPr>
        </p:cxnSp>
        <p:cxnSp>
          <p:nvCxnSpPr>
            <p:cNvPr id="41" name="Straight Connector 17">
              <a:extLst>
                <a:ext uri="{FF2B5EF4-FFF2-40B4-BE49-F238E27FC236}">
                  <a16:creationId xmlns:a16="http://schemas.microsoft.com/office/drawing/2014/main" id="{C4BB8F6E-5998-D3A7-373F-9FF9F9E77DD4}"/>
                </a:ext>
              </a:extLst>
            </p:cNvPr>
            <p:cNvCxnSpPr>
              <a:cxnSpLocks/>
            </p:cNvCxnSpPr>
            <p:nvPr/>
          </p:nvCxnSpPr>
          <p:spPr>
            <a:xfrm>
              <a:off x="3359515" y="3207190"/>
              <a:ext cx="416602" cy="430364"/>
            </a:xfrm>
            <a:prstGeom prst="line">
              <a:avLst/>
            </a:prstGeom>
            <a:noFill/>
            <a:ln w="19050" cap="flat" cmpd="sng" algn="ctr">
              <a:solidFill>
                <a:srgbClr val="2980B9"/>
              </a:solidFill>
              <a:prstDash val="dash"/>
              <a:miter lim="800000"/>
              <a:headEnd type="none" w="lg" len="lg"/>
              <a:tailEnd type="oval" w="lg" len="lg"/>
            </a:ln>
            <a:effectLst/>
          </p:spPr>
        </p:cxnSp>
      </p:grpSp>
      <p:grpSp>
        <p:nvGrpSpPr>
          <p:cNvPr id="42" name="Group 21">
            <a:extLst>
              <a:ext uri="{FF2B5EF4-FFF2-40B4-BE49-F238E27FC236}">
                <a16:creationId xmlns:a16="http://schemas.microsoft.com/office/drawing/2014/main" id="{9BE23891-AC29-7E54-4A8A-C97844EF84DA}"/>
              </a:ext>
            </a:extLst>
          </p:cNvPr>
          <p:cNvGrpSpPr/>
          <p:nvPr/>
        </p:nvGrpSpPr>
        <p:grpSpPr>
          <a:xfrm flipV="1">
            <a:off x="778592" y="3715030"/>
            <a:ext cx="3163959" cy="204804"/>
            <a:chOff x="154069" y="3207190"/>
            <a:chExt cx="3065366" cy="204804"/>
          </a:xfrm>
        </p:grpSpPr>
        <p:cxnSp>
          <p:nvCxnSpPr>
            <p:cNvPr id="43" name="Straight Connector 22">
              <a:extLst>
                <a:ext uri="{FF2B5EF4-FFF2-40B4-BE49-F238E27FC236}">
                  <a16:creationId xmlns:a16="http://schemas.microsoft.com/office/drawing/2014/main" id="{3DDF72B0-F3F5-5189-65D2-92089F7C92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4069" y="3207190"/>
              <a:ext cx="2693542" cy="0"/>
            </a:xfrm>
            <a:prstGeom prst="line">
              <a:avLst/>
            </a:prstGeom>
            <a:noFill/>
            <a:ln w="19050" cap="flat" cmpd="sng" algn="ctr">
              <a:solidFill>
                <a:srgbClr val="2980B9"/>
              </a:solidFill>
              <a:prstDash val="dash"/>
              <a:miter lim="800000"/>
              <a:headEnd type="oval" w="lg" len="lg"/>
              <a:tailEnd type="none" w="lg" len="lg"/>
            </a:ln>
            <a:effectLst/>
          </p:spPr>
        </p:cxnSp>
        <p:cxnSp>
          <p:nvCxnSpPr>
            <p:cNvPr id="44" name="Straight Connector 23">
              <a:extLst>
                <a:ext uri="{FF2B5EF4-FFF2-40B4-BE49-F238E27FC236}">
                  <a16:creationId xmlns:a16="http://schemas.microsoft.com/office/drawing/2014/main" id="{8EE75FAF-A97F-3A6C-FC26-9A97D987628E}"/>
                </a:ext>
              </a:extLst>
            </p:cNvPr>
            <p:cNvCxnSpPr>
              <a:cxnSpLocks/>
            </p:cNvCxnSpPr>
            <p:nvPr/>
          </p:nvCxnSpPr>
          <p:spPr>
            <a:xfrm>
              <a:off x="2852244" y="3222727"/>
              <a:ext cx="367191" cy="189267"/>
            </a:xfrm>
            <a:prstGeom prst="line">
              <a:avLst/>
            </a:prstGeom>
            <a:noFill/>
            <a:ln w="19050" cap="flat" cmpd="sng" algn="ctr">
              <a:solidFill>
                <a:srgbClr val="2980B9"/>
              </a:solidFill>
              <a:prstDash val="dash"/>
              <a:miter lim="800000"/>
              <a:headEnd type="none" w="lg" len="lg"/>
              <a:tailEnd type="oval" w="lg" len="lg"/>
            </a:ln>
            <a:effectLst/>
          </p:spPr>
        </p:cxnSp>
      </p:grpSp>
      <p:grpSp>
        <p:nvGrpSpPr>
          <p:cNvPr id="45" name="Group 27">
            <a:extLst>
              <a:ext uri="{FF2B5EF4-FFF2-40B4-BE49-F238E27FC236}">
                <a16:creationId xmlns:a16="http://schemas.microsoft.com/office/drawing/2014/main" id="{F4FB3F24-49E2-9474-4E0D-A8A55AE942D1}"/>
              </a:ext>
            </a:extLst>
          </p:cNvPr>
          <p:cNvGrpSpPr/>
          <p:nvPr/>
        </p:nvGrpSpPr>
        <p:grpSpPr>
          <a:xfrm flipH="1" flipV="1">
            <a:off x="853542" y="4435832"/>
            <a:ext cx="5560352" cy="1165445"/>
            <a:chOff x="71522" y="3671882"/>
            <a:chExt cx="5387086" cy="1165445"/>
          </a:xfrm>
        </p:grpSpPr>
        <p:cxnSp>
          <p:nvCxnSpPr>
            <p:cNvPr id="46" name="Straight Connector 28">
              <a:extLst>
                <a:ext uri="{FF2B5EF4-FFF2-40B4-BE49-F238E27FC236}">
                  <a16:creationId xmlns:a16="http://schemas.microsoft.com/office/drawing/2014/main" id="{0E69EE7D-052E-3913-1D8D-2F64EFF19BF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522" y="3671882"/>
              <a:ext cx="5387086" cy="0"/>
            </a:xfrm>
            <a:prstGeom prst="line">
              <a:avLst/>
            </a:prstGeom>
            <a:noFill/>
            <a:ln w="19050" cap="flat" cmpd="sng" algn="ctr">
              <a:solidFill>
                <a:srgbClr val="2980B9"/>
              </a:solidFill>
              <a:prstDash val="dash"/>
              <a:miter lim="800000"/>
              <a:headEnd type="oval" w="lg" len="lg"/>
              <a:tailEnd type="none" w="lg" len="lg"/>
            </a:ln>
            <a:effectLst/>
          </p:spPr>
        </p:cxnSp>
        <p:cxnSp>
          <p:nvCxnSpPr>
            <p:cNvPr id="47" name="Straight Connector 29">
              <a:extLst>
                <a:ext uri="{FF2B5EF4-FFF2-40B4-BE49-F238E27FC236}">
                  <a16:creationId xmlns:a16="http://schemas.microsoft.com/office/drawing/2014/main" id="{7FB52390-2481-7282-FBD0-A227947A80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568" y="3671882"/>
              <a:ext cx="0" cy="1165445"/>
            </a:xfrm>
            <a:prstGeom prst="line">
              <a:avLst/>
            </a:prstGeom>
            <a:noFill/>
            <a:ln w="19050" cap="flat" cmpd="sng" algn="ctr">
              <a:solidFill>
                <a:srgbClr val="2980B9"/>
              </a:solidFill>
              <a:prstDash val="dash"/>
              <a:miter lim="800000"/>
              <a:headEnd type="none" w="lg" len="lg"/>
              <a:tailEnd type="oval" w="lg" len="lg"/>
            </a:ln>
            <a:effectLst/>
          </p:spPr>
        </p:cxnSp>
      </p:grpSp>
      <p:sp>
        <p:nvSpPr>
          <p:cNvPr id="64" name="Google Shape;727;p42">
            <a:extLst>
              <a:ext uri="{FF2B5EF4-FFF2-40B4-BE49-F238E27FC236}">
                <a16:creationId xmlns:a16="http://schemas.microsoft.com/office/drawing/2014/main" id="{4D7731FD-980A-B2F0-C037-295F661694CF}"/>
              </a:ext>
            </a:extLst>
          </p:cNvPr>
          <p:cNvSpPr txBox="1"/>
          <p:nvPr/>
        </p:nvSpPr>
        <p:spPr>
          <a:xfrm>
            <a:off x="830371" y="1998952"/>
            <a:ext cx="3238589" cy="517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40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1. ส่วนหัวหนังสือ</a:t>
            </a:r>
            <a:endParaRPr sz="4000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65" name="Google Shape;727;p42">
            <a:extLst>
              <a:ext uri="{FF2B5EF4-FFF2-40B4-BE49-F238E27FC236}">
                <a16:creationId xmlns:a16="http://schemas.microsoft.com/office/drawing/2014/main" id="{76824B4A-BBE4-BA8A-C1F2-CCF4C5D2A9FC}"/>
              </a:ext>
            </a:extLst>
          </p:cNvPr>
          <p:cNvSpPr txBox="1"/>
          <p:nvPr/>
        </p:nvSpPr>
        <p:spPr>
          <a:xfrm>
            <a:off x="1172924" y="2654679"/>
            <a:ext cx="2988234" cy="314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- ชื่อเรื่อง และ คำขึ้นต้น</a:t>
            </a:r>
            <a:endParaRPr sz="3200" dirty="0">
              <a:solidFill>
                <a:srgbClr val="156082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68" name="Google Shape;727;p42">
            <a:extLst>
              <a:ext uri="{FF2B5EF4-FFF2-40B4-BE49-F238E27FC236}">
                <a16:creationId xmlns:a16="http://schemas.microsoft.com/office/drawing/2014/main" id="{8F1EB929-5F6B-4DE9-D1C9-2F7DFD9F0E52}"/>
              </a:ext>
            </a:extLst>
          </p:cNvPr>
          <p:cNvSpPr txBox="1"/>
          <p:nvPr/>
        </p:nvSpPr>
        <p:spPr>
          <a:xfrm>
            <a:off x="6952566" y="1864566"/>
            <a:ext cx="3448080" cy="517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40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2. ส่วนที่มีหนังสือไป</a:t>
            </a:r>
            <a:endParaRPr sz="4000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71" name="Google Shape;727;p42">
            <a:extLst>
              <a:ext uri="{FF2B5EF4-FFF2-40B4-BE49-F238E27FC236}">
                <a16:creationId xmlns:a16="http://schemas.microsoft.com/office/drawing/2014/main" id="{51D8F044-1249-A582-DDE2-FEA162E20B2D}"/>
              </a:ext>
            </a:extLst>
          </p:cNvPr>
          <p:cNvSpPr txBox="1"/>
          <p:nvPr/>
        </p:nvSpPr>
        <p:spPr>
          <a:xfrm>
            <a:off x="885157" y="5106138"/>
            <a:ext cx="3246021" cy="517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40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4. ส่วนท้ายหนังสือ</a:t>
            </a:r>
            <a:endParaRPr sz="4000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6" name="Google Shape;727;p42">
            <a:extLst>
              <a:ext uri="{FF2B5EF4-FFF2-40B4-BE49-F238E27FC236}">
                <a16:creationId xmlns:a16="http://schemas.microsoft.com/office/drawing/2014/main" id="{232DBF72-4DFD-8A4D-E3E4-2AB65AE8E775}"/>
              </a:ext>
            </a:extLst>
          </p:cNvPr>
          <p:cNvSpPr txBox="1"/>
          <p:nvPr/>
        </p:nvSpPr>
        <p:spPr>
          <a:xfrm>
            <a:off x="7046382" y="2361739"/>
            <a:ext cx="4395060" cy="51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- เริ่มต้นข้อความที่เหมาะสม เช่น</a:t>
            </a:r>
            <a:endParaRPr sz="3200" dirty="0">
              <a:solidFill>
                <a:srgbClr val="156082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7" name="Google Shape;727;p42">
            <a:extLst>
              <a:ext uri="{FF2B5EF4-FFF2-40B4-BE49-F238E27FC236}">
                <a16:creationId xmlns:a16="http://schemas.microsoft.com/office/drawing/2014/main" id="{A51F8972-9E5F-5CEC-44F8-205D3F598715}"/>
              </a:ext>
            </a:extLst>
          </p:cNvPr>
          <p:cNvSpPr txBox="1"/>
          <p:nvPr/>
        </p:nvSpPr>
        <p:spPr>
          <a:xfrm>
            <a:off x="7046382" y="3117652"/>
            <a:ext cx="4395060" cy="51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- กรณีเป็นเรื่องใหม่</a:t>
            </a:r>
            <a:endParaRPr sz="3200" dirty="0">
              <a:solidFill>
                <a:srgbClr val="156082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13" name="Google Shape;727;p42">
            <a:extLst>
              <a:ext uri="{FF2B5EF4-FFF2-40B4-BE49-F238E27FC236}">
                <a16:creationId xmlns:a16="http://schemas.microsoft.com/office/drawing/2014/main" id="{96B10A5D-D3A3-2FEC-F8C9-E7B8E5B64CD5}"/>
              </a:ext>
            </a:extLst>
          </p:cNvPr>
          <p:cNvSpPr txBox="1"/>
          <p:nvPr/>
        </p:nvSpPr>
        <p:spPr>
          <a:xfrm>
            <a:off x="7338759" y="2713036"/>
            <a:ext cx="3221123" cy="51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(</a:t>
            </a:r>
            <a:r>
              <a:rPr lang="th-TH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ด้วย</a:t>
            </a:r>
            <a:r>
              <a:rPr lang="en-US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, </a:t>
            </a:r>
            <a:r>
              <a:rPr lang="th-TH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เนื่องจาก</a:t>
            </a:r>
            <a:r>
              <a:rPr lang="en-US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, </a:t>
            </a:r>
            <a:r>
              <a:rPr lang="th-TH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เนื่องด้วย</a:t>
            </a:r>
            <a:r>
              <a:rPr lang="en-US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)</a:t>
            </a:r>
            <a:endParaRPr dirty="0">
              <a:solidFill>
                <a:srgbClr val="156082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17" name="Google Shape;727;p42">
            <a:extLst>
              <a:ext uri="{FF2B5EF4-FFF2-40B4-BE49-F238E27FC236}">
                <a16:creationId xmlns:a16="http://schemas.microsoft.com/office/drawing/2014/main" id="{53038956-3EB0-03AA-C4DF-782D622AE1B6}"/>
              </a:ext>
            </a:extLst>
          </p:cNvPr>
          <p:cNvSpPr txBox="1"/>
          <p:nvPr/>
        </p:nvSpPr>
        <p:spPr>
          <a:xfrm>
            <a:off x="7283429" y="3438969"/>
            <a:ext cx="3221123" cy="51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(</a:t>
            </a:r>
            <a:r>
              <a:rPr lang="th-TH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ตาม</a:t>
            </a:r>
            <a:r>
              <a:rPr lang="en-US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</a:t>
            </a:r>
            <a:r>
              <a:rPr lang="th-TH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หรือ</a:t>
            </a:r>
            <a:r>
              <a:rPr lang="en-US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</a:t>
            </a:r>
            <a:r>
              <a:rPr lang="th-TH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ตามที่</a:t>
            </a:r>
            <a:r>
              <a:rPr lang="en-US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)</a:t>
            </a:r>
            <a:endParaRPr dirty="0">
              <a:solidFill>
                <a:srgbClr val="156082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21" name="Google Shape;727;p42">
            <a:extLst>
              <a:ext uri="{FF2B5EF4-FFF2-40B4-BE49-F238E27FC236}">
                <a16:creationId xmlns:a16="http://schemas.microsoft.com/office/drawing/2014/main" id="{9013BCC0-A643-B807-66A8-A38D5CBE8EC3}"/>
              </a:ext>
            </a:extLst>
          </p:cNvPr>
          <p:cNvSpPr txBox="1"/>
          <p:nvPr/>
        </p:nvSpPr>
        <p:spPr>
          <a:xfrm>
            <a:off x="7046382" y="3795269"/>
            <a:ext cx="4232116" cy="51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- กรณีที่เคยมีเรื่องติดต่อมาก่อน</a:t>
            </a:r>
            <a:endParaRPr sz="3200" dirty="0">
              <a:solidFill>
                <a:srgbClr val="156082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23" name="Google Shape;727;p42">
            <a:extLst>
              <a:ext uri="{FF2B5EF4-FFF2-40B4-BE49-F238E27FC236}">
                <a16:creationId xmlns:a16="http://schemas.microsoft.com/office/drawing/2014/main" id="{023EC866-E913-80E3-0508-21DCE9FC7355}"/>
              </a:ext>
            </a:extLst>
          </p:cNvPr>
          <p:cNvSpPr txBox="1"/>
          <p:nvPr/>
        </p:nvSpPr>
        <p:spPr>
          <a:xfrm>
            <a:off x="7299891" y="4133562"/>
            <a:ext cx="4395060" cy="51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ท้ายประโยคตามด้วยคำว่า </a:t>
            </a:r>
            <a:r>
              <a:rPr lang="en-US" sz="3600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“</a:t>
            </a:r>
            <a:r>
              <a:rPr lang="th-TH" sz="3600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นั้น</a:t>
            </a:r>
            <a:r>
              <a:rPr lang="en-US" sz="3600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”</a:t>
            </a:r>
            <a:endParaRPr sz="3200" dirty="0">
              <a:solidFill>
                <a:srgbClr val="FF0000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24" name="Google Shape;727;p42">
            <a:extLst>
              <a:ext uri="{FF2B5EF4-FFF2-40B4-BE49-F238E27FC236}">
                <a16:creationId xmlns:a16="http://schemas.microsoft.com/office/drawing/2014/main" id="{37407A85-AEA3-1612-4CE6-498212D0270A}"/>
              </a:ext>
            </a:extLst>
          </p:cNvPr>
          <p:cNvSpPr txBox="1"/>
          <p:nvPr/>
        </p:nvSpPr>
        <p:spPr>
          <a:xfrm>
            <a:off x="7046382" y="4583592"/>
            <a:ext cx="4395060" cy="51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- ใช้สรรพนามให้เหมาะสม</a:t>
            </a:r>
            <a:endParaRPr sz="3200" dirty="0">
              <a:solidFill>
                <a:srgbClr val="156082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25" name="Google Shape;727;p42">
            <a:extLst>
              <a:ext uri="{FF2B5EF4-FFF2-40B4-BE49-F238E27FC236}">
                <a16:creationId xmlns:a16="http://schemas.microsoft.com/office/drawing/2014/main" id="{06DCB0CE-F0F7-7D85-46AA-4634FE99375B}"/>
              </a:ext>
            </a:extLst>
          </p:cNvPr>
          <p:cNvSpPr txBox="1"/>
          <p:nvPr/>
        </p:nvSpPr>
        <p:spPr>
          <a:xfrm>
            <a:off x="7046382" y="4989082"/>
            <a:ext cx="4395060" cy="51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- อ้างเหตุที่มีหนังสือไปให้ถูกต้อง</a:t>
            </a:r>
            <a:endParaRPr sz="3200" dirty="0">
              <a:solidFill>
                <a:srgbClr val="156082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26" name="Google Shape;727;p42">
            <a:extLst>
              <a:ext uri="{FF2B5EF4-FFF2-40B4-BE49-F238E27FC236}">
                <a16:creationId xmlns:a16="http://schemas.microsoft.com/office/drawing/2014/main" id="{09D344D3-FE2A-1D42-E8D3-BD37A7584B8C}"/>
              </a:ext>
            </a:extLst>
          </p:cNvPr>
          <p:cNvSpPr txBox="1"/>
          <p:nvPr/>
        </p:nvSpPr>
        <p:spPr>
          <a:xfrm>
            <a:off x="913502" y="3403389"/>
            <a:ext cx="2894139" cy="517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40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3. จุดประสงค์</a:t>
            </a:r>
            <a:endParaRPr sz="4000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27" name="Google Shape;727;p42">
            <a:extLst>
              <a:ext uri="{FF2B5EF4-FFF2-40B4-BE49-F238E27FC236}">
                <a16:creationId xmlns:a16="http://schemas.microsoft.com/office/drawing/2014/main" id="{6CE40286-D9CA-2CA4-2A6E-33FB96CF852F}"/>
              </a:ext>
            </a:extLst>
          </p:cNvPr>
          <p:cNvSpPr txBox="1"/>
          <p:nvPr/>
        </p:nvSpPr>
        <p:spPr>
          <a:xfrm>
            <a:off x="1143956" y="3927696"/>
            <a:ext cx="3907995" cy="51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- ตรงกับลักษณะของเรื่อง</a:t>
            </a:r>
            <a:endParaRPr sz="3200" dirty="0">
              <a:solidFill>
                <a:srgbClr val="156082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28" name="Google Shape;727;p42">
            <a:extLst>
              <a:ext uri="{FF2B5EF4-FFF2-40B4-BE49-F238E27FC236}">
                <a16:creationId xmlns:a16="http://schemas.microsoft.com/office/drawing/2014/main" id="{68604A86-7F96-4DD7-2B58-753154EEEE98}"/>
              </a:ext>
            </a:extLst>
          </p:cNvPr>
          <p:cNvSpPr txBox="1"/>
          <p:nvPr/>
        </p:nvSpPr>
        <p:spPr>
          <a:xfrm>
            <a:off x="1153621" y="4291899"/>
            <a:ext cx="3907995" cy="51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- ความมุ่งหมายที่มีหนังสือไป</a:t>
            </a:r>
            <a:endParaRPr sz="3200" dirty="0">
              <a:solidFill>
                <a:srgbClr val="156082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55" name="Google Shape;727;p42">
            <a:extLst>
              <a:ext uri="{FF2B5EF4-FFF2-40B4-BE49-F238E27FC236}">
                <a16:creationId xmlns:a16="http://schemas.microsoft.com/office/drawing/2014/main" id="{AD0F6B0D-BD71-C860-FED1-14AC51F0E074}"/>
              </a:ext>
            </a:extLst>
          </p:cNvPr>
          <p:cNvSpPr txBox="1"/>
          <p:nvPr/>
        </p:nvSpPr>
        <p:spPr>
          <a:xfrm>
            <a:off x="3961866" y="5143645"/>
            <a:ext cx="1712056" cy="51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- คำลงท้าย</a:t>
            </a:r>
            <a:endParaRPr sz="3200" dirty="0">
              <a:solidFill>
                <a:srgbClr val="156082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57" name="Google Shape;727;p42">
            <a:extLst>
              <a:ext uri="{FF2B5EF4-FFF2-40B4-BE49-F238E27FC236}">
                <a16:creationId xmlns:a16="http://schemas.microsoft.com/office/drawing/2014/main" id="{D75E4C31-04F7-19C1-E6A9-F40BEF6F2D2F}"/>
              </a:ext>
            </a:extLst>
          </p:cNvPr>
          <p:cNvSpPr txBox="1"/>
          <p:nvPr/>
        </p:nvSpPr>
        <p:spPr>
          <a:xfrm>
            <a:off x="1340438" y="5741097"/>
            <a:ext cx="7783072" cy="635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(</a:t>
            </a:r>
            <a:r>
              <a:rPr lang="th-TH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จึงเรียนมาเพื่อโปรดทราบ</a:t>
            </a:r>
            <a:r>
              <a:rPr lang="en-US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, </a:t>
            </a:r>
            <a:r>
              <a:rPr lang="th-TH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จึงเรียนมาเพื่อโปรดพิจารณา</a:t>
            </a:r>
            <a:r>
              <a:rPr lang="en-US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, </a:t>
            </a:r>
            <a:r>
              <a:rPr lang="th-TH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จึงเรียนมาเพื่อโปรดพิจารณาอนุมัติ</a:t>
            </a:r>
            <a:r>
              <a:rPr lang="en-US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,</a:t>
            </a:r>
            <a:r>
              <a:rPr lang="th-TH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จึงเรียนมาเพื่อโปรดพิจารณาอนุเคราะห์</a:t>
            </a:r>
            <a:r>
              <a:rPr lang="en-US" dirty="0">
                <a:solidFill>
                  <a:srgbClr val="156082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)</a:t>
            </a:r>
            <a:endParaRPr dirty="0">
              <a:solidFill>
                <a:srgbClr val="156082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81A5B9F-B2DD-9D9C-1386-7AED6D04E1A5}"/>
              </a:ext>
            </a:extLst>
          </p:cNvPr>
          <p:cNvGrpSpPr/>
          <p:nvPr/>
        </p:nvGrpSpPr>
        <p:grpSpPr>
          <a:xfrm>
            <a:off x="3961612" y="1814370"/>
            <a:ext cx="2456719" cy="3334875"/>
            <a:chOff x="3779556" y="1916556"/>
            <a:chExt cx="3235601" cy="4392169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013647E5-EB0A-6093-EC5D-8F4E083F9D57}"/>
                </a:ext>
              </a:extLst>
            </p:cNvPr>
            <p:cNvSpPr/>
            <p:nvPr/>
          </p:nvSpPr>
          <p:spPr>
            <a:xfrm>
              <a:off x="5141574" y="5790841"/>
              <a:ext cx="1379976" cy="517884"/>
            </a:xfrm>
            <a:prstGeom prst="roundRect">
              <a:avLst/>
            </a:prstGeom>
            <a:solidFill>
              <a:srgbClr val="2980B9"/>
            </a:solidFill>
            <a:ln>
              <a:solidFill>
                <a:srgbClr val="E1EB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5" name="Freeform: Shape 2">
              <a:extLst>
                <a:ext uri="{FF2B5EF4-FFF2-40B4-BE49-F238E27FC236}">
                  <a16:creationId xmlns:a16="http://schemas.microsoft.com/office/drawing/2014/main" id="{68B212A9-D7F6-B787-2041-F78B30239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5113" y="3949868"/>
              <a:ext cx="1868584" cy="1773924"/>
            </a:xfrm>
            <a:custGeom>
              <a:avLst/>
              <a:gdLst>
                <a:gd name="T0" fmla="*/ 2175 w 3041"/>
                <a:gd name="T1" fmla="*/ 6 h 2885"/>
                <a:gd name="T2" fmla="*/ 2262 w 3041"/>
                <a:gd name="T3" fmla="*/ 38 h 2885"/>
                <a:gd name="T4" fmla="*/ 2337 w 3041"/>
                <a:gd name="T5" fmla="*/ 93 h 2885"/>
                <a:gd name="T6" fmla="*/ 2407 w 3041"/>
                <a:gd name="T7" fmla="*/ 196 h 2885"/>
                <a:gd name="T8" fmla="*/ 2429 w 3041"/>
                <a:gd name="T9" fmla="*/ 288 h 2885"/>
                <a:gd name="T10" fmla="*/ 2427 w 3041"/>
                <a:gd name="T11" fmla="*/ 374 h 2885"/>
                <a:gd name="T12" fmla="*/ 2413 w 3041"/>
                <a:gd name="T13" fmla="*/ 425 h 2885"/>
                <a:gd name="T14" fmla="*/ 2380 w 3041"/>
                <a:gd name="T15" fmla="*/ 493 h 2885"/>
                <a:gd name="T16" fmla="*/ 2351 w 3041"/>
                <a:gd name="T17" fmla="*/ 531 h 2885"/>
                <a:gd name="T18" fmla="*/ 2321 w 3041"/>
                <a:gd name="T19" fmla="*/ 563 h 2885"/>
                <a:gd name="T20" fmla="*/ 3041 w 3041"/>
                <a:gd name="T21" fmla="*/ 577 h 2885"/>
                <a:gd name="T22" fmla="*/ 2999 w 3041"/>
                <a:gd name="T23" fmla="*/ 1397 h 2885"/>
                <a:gd name="T24" fmla="*/ 2954 w 3041"/>
                <a:gd name="T25" fmla="*/ 1383 h 2885"/>
                <a:gd name="T26" fmla="*/ 2881 w 3041"/>
                <a:gd name="T27" fmla="*/ 1372 h 2885"/>
                <a:gd name="T28" fmla="*/ 2818 w 3041"/>
                <a:gd name="T29" fmla="*/ 1372 h 2885"/>
                <a:gd name="T30" fmla="*/ 2708 w 3041"/>
                <a:gd name="T31" fmla="*/ 1400 h 2885"/>
                <a:gd name="T32" fmla="*/ 2613 w 3041"/>
                <a:gd name="T33" fmla="*/ 1457 h 2885"/>
                <a:gd name="T34" fmla="*/ 2538 w 3041"/>
                <a:gd name="T35" fmla="*/ 1538 h 2885"/>
                <a:gd name="T36" fmla="*/ 2491 w 3041"/>
                <a:gd name="T37" fmla="*/ 1638 h 2885"/>
                <a:gd name="T38" fmla="*/ 2475 w 3041"/>
                <a:gd name="T39" fmla="*/ 1713 h 2885"/>
                <a:gd name="T40" fmla="*/ 2473 w 3041"/>
                <a:gd name="T41" fmla="*/ 1772 h 2885"/>
                <a:gd name="T42" fmla="*/ 2491 w 3041"/>
                <a:gd name="T43" fmla="*/ 1867 h 2885"/>
                <a:gd name="T44" fmla="*/ 2538 w 3041"/>
                <a:gd name="T45" fmla="*/ 1967 h 2885"/>
                <a:gd name="T46" fmla="*/ 2613 w 3041"/>
                <a:gd name="T47" fmla="*/ 2049 h 2885"/>
                <a:gd name="T48" fmla="*/ 2708 w 3041"/>
                <a:gd name="T49" fmla="*/ 2106 h 2885"/>
                <a:gd name="T50" fmla="*/ 2818 w 3041"/>
                <a:gd name="T51" fmla="*/ 2135 h 2885"/>
                <a:gd name="T52" fmla="*/ 2881 w 3041"/>
                <a:gd name="T53" fmla="*/ 2136 h 2885"/>
                <a:gd name="T54" fmla="*/ 2954 w 3041"/>
                <a:gd name="T55" fmla="*/ 2125 h 2885"/>
                <a:gd name="T56" fmla="*/ 2999 w 3041"/>
                <a:gd name="T57" fmla="*/ 2111 h 2885"/>
                <a:gd name="T58" fmla="*/ 2276 w 3041"/>
                <a:gd name="T59" fmla="*/ 2882 h 2885"/>
                <a:gd name="T60" fmla="*/ 2180 w 3041"/>
                <a:gd name="T61" fmla="*/ 2871 h 2885"/>
                <a:gd name="T62" fmla="*/ 2075 w 3041"/>
                <a:gd name="T63" fmla="*/ 2827 h 2885"/>
                <a:gd name="T64" fmla="*/ 2010 w 3041"/>
                <a:gd name="T65" fmla="*/ 2769 h 2885"/>
                <a:gd name="T66" fmla="*/ 1929 w 3041"/>
                <a:gd name="T67" fmla="*/ 2658 h 2885"/>
                <a:gd name="T68" fmla="*/ 1848 w 3041"/>
                <a:gd name="T69" fmla="*/ 2509 h 2885"/>
                <a:gd name="T70" fmla="*/ 1637 w 3041"/>
                <a:gd name="T71" fmla="*/ 2086 h 2885"/>
                <a:gd name="T72" fmla="*/ 1440 w 3041"/>
                <a:gd name="T73" fmla="*/ 1732 h 2885"/>
                <a:gd name="T74" fmla="*/ 1310 w 3041"/>
                <a:gd name="T75" fmla="*/ 1526 h 2885"/>
                <a:gd name="T76" fmla="*/ 1130 w 3041"/>
                <a:gd name="T77" fmla="*/ 1307 h 2885"/>
                <a:gd name="T78" fmla="*/ 989 w 3041"/>
                <a:gd name="T79" fmla="*/ 1170 h 2885"/>
                <a:gd name="T80" fmla="*/ 795 w 3041"/>
                <a:gd name="T81" fmla="*/ 1023 h 2885"/>
                <a:gd name="T82" fmla="*/ 651 w 3041"/>
                <a:gd name="T83" fmla="*/ 929 h 2885"/>
                <a:gd name="T84" fmla="*/ 375 w 3041"/>
                <a:gd name="T85" fmla="*/ 780 h 2885"/>
                <a:gd name="T86" fmla="*/ 132 w 3041"/>
                <a:gd name="T87" fmla="*/ 656 h 2885"/>
                <a:gd name="T88" fmla="*/ 0 w 3041"/>
                <a:gd name="T89" fmla="*/ 572 h 2885"/>
                <a:gd name="T90" fmla="*/ 1916 w 3041"/>
                <a:gd name="T91" fmla="*/ 575 h 2885"/>
                <a:gd name="T92" fmla="*/ 1883 w 3041"/>
                <a:gd name="T93" fmla="*/ 547 h 2885"/>
                <a:gd name="T94" fmla="*/ 1854 w 3041"/>
                <a:gd name="T95" fmla="*/ 514 h 2885"/>
                <a:gd name="T96" fmla="*/ 1814 w 3041"/>
                <a:gd name="T97" fmla="*/ 449 h 2885"/>
                <a:gd name="T98" fmla="*/ 1792 w 3041"/>
                <a:gd name="T99" fmla="*/ 374 h 2885"/>
                <a:gd name="T100" fmla="*/ 1788 w 3041"/>
                <a:gd name="T101" fmla="*/ 320 h 2885"/>
                <a:gd name="T102" fmla="*/ 1813 w 3041"/>
                <a:gd name="T103" fmla="*/ 195 h 2885"/>
                <a:gd name="T104" fmla="*/ 1862 w 3041"/>
                <a:gd name="T105" fmla="*/ 115 h 2885"/>
                <a:gd name="T106" fmla="*/ 1930 w 3041"/>
                <a:gd name="T107" fmla="*/ 54 h 2885"/>
                <a:gd name="T108" fmla="*/ 2014 w 3041"/>
                <a:gd name="T109" fmla="*/ 14 h 2885"/>
                <a:gd name="T110" fmla="*/ 2110 w 3041"/>
                <a:gd name="T111" fmla="*/ 0 h 2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41" h="2885">
                  <a:moveTo>
                    <a:pt x="2110" y="0"/>
                  </a:moveTo>
                  <a:lnTo>
                    <a:pt x="2110" y="0"/>
                  </a:lnTo>
                  <a:lnTo>
                    <a:pt x="2143" y="1"/>
                  </a:lnTo>
                  <a:lnTo>
                    <a:pt x="2175" y="6"/>
                  </a:lnTo>
                  <a:lnTo>
                    <a:pt x="2205" y="14"/>
                  </a:lnTo>
                  <a:lnTo>
                    <a:pt x="2235" y="25"/>
                  </a:lnTo>
                  <a:lnTo>
                    <a:pt x="2235" y="25"/>
                  </a:lnTo>
                  <a:lnTo>
                    <a:pt x="2262" y="38"/>
                  </a:lnTo>
                  <a:lnTo>
                    <a:pt x="2289" y="54"/>
                  </a:lnTo>
                  <a:lnTo>
                    <a:pt x="2314" y="73"/>
                  </a:lnTo>
                  <a:lnTo>
                    <a:pt x="2337" y="93"/>
                  </a:lnTo>
                  <a:lnTo>
                    <a:pt x="2337" y="93"/>
                  </a:lnTo>
                  <a:lnTo>
                    <a:pt x="2357" y="117"/>
                  </a:lnTo>
                  <a:lnTo>
                    <a:pt x="2376" y="141"/>
                  </a:lnTo>
                  <a:lnTo>
                    <a:pt x="2392" y="168"/>
                  </a:lnTo>
                  <a:lnTo>
                    <a:pt x="2407" y="196"/>
                  </a:lnTo>
                  <a:lnTo>
                    <a:pt x="2407" y="196"/>
                  </a:lnTo>
                  <a:lnTo>
                    <a:pt x="2416" y="225"/>
                  </a:lnTo>
                  <a:lnTo>
                    <a:pt x="2424" y="257"/>
                  </a:lnTo>
                  <a:lnTo>
                    <a:pt x="2429" y="288"/>
                  </a:lnTo>
                  <a:lnTo>
                    <a:pt x="2432" y="322"/>
                  </a:lnTo>
                  <a:lnTo>
                    <a:pt x="2432" y="322"/>
                  </a:lnTo>
                  <a:lnTo>
                    <a:pt x="2430" y="349"/>
                  </a:lnTo>
                  <a:lnTo>
                    <a:pt x="2427" y="374"/>
                  </a:lnTo>
                  <a:lnTo>
                    <a:pt x="2427" y="374"/>
                  </a:lnTo>
                  <a:lnTo>
                    <a:pt x="2421" y="399"/>
                  </a:lnTo>
                  <a:lnTo>
                    <a:pt x="2413" y="425"/>
                  </a:lnTo>
                  <a:lnTo>
                    <a:pt x="2413" y="425"/>
                  </a:lnTo>
                  <a:lnTo>
                    <a:pt x="2403" y="449"/>
                  </a:lnTo>
                  <a:lnTo>
                    <a:pt x="2392" y="472"/>
                  </a:lnTo>
                  <a:lnTo>
                    <a:pt x="2392" y="472"/>
                  </a:lnTo>
                  <a:lnTo>
                    <a:pt x="2380" y="493"/>
                  </a:lnTo>
                  <a:lnTo>
                    <a:pt x="2365" y="515"/>
                  </a:lnTo>
                  <a:lnTo>
                    <a:pt x="2365" y="515"/>
                  </a:lnTo>
                  <a:lnTo>
                    <a:pt x="2351" y="531"/>
                  </a:lnTo>
                  <a:lnTo>
                    <a:pt x="2351" y="531"/>
                  </a:lnTo>
                  <a:lnTo>
                    <a:pt x="2337" y="547"/>
                  </a:lnTo>
                  <a:lnTo>
                    <a:pt x="2337" y="547"/>
                  </a:lnTo>
                  <a:lnTo>
                    <a:pt x="2321" y="563"/>
                  </a:lnTo>
                  <a:lnTo>
                    <a:pt x="2321" y="563"/>
                  </a:lnTo>
                  <a:lnTo>
                    <a:pt x="2303" y="575"/>
                  </a:lnTo>
                  <a:lnTo>
                    <a:pt x="2353" y="575"/>
                  </a:lnTo>
                  <a:lnTo>
                    <a:pt x="2394" y="575"/>
                  </a:lnTo>
                  <a:lnTo>
                    <a:pt x="3041" y="577"/>
                  </a:lnTo>
                  <a:lnTo>
                    <a:pt x="3041" y="1418"/>
                  </a:lnTo>
                  <a:lnTo>
                    <a:pt x="3041" y="1418"/>
                  </a:lnTo>
                  <a:lnTo>
                    <a:pt x="3021" y="1407"/>
                  </a:lnTo>
                  <a:lnTo>
                    <a:pt x="2999" y="1397"/>
                  </a:lnTo>
                  <a:lnTo>
                    <a:pt x="2999" y="1397"/>
                  </a:lnTo>
                  <a:lnTo>
                    <a:pt x="2976" y="1389"/>
                  </a:lnTo>
                  <a:lnTo>
                    <a:pt x="2954" y="1383"/>
                  </a:lnTo>
                  <a:lnTo>
                    <a:pt x="2954" y="1383"/>
                  </a:lnTo>
                  <a:lnTo>
                    <a:pt x="2930" y="1378"/>
                  </a:lnTo>
                  <a:lnTo>
                    <a:pt x="2907" y="1373"/>
                  </a:lnTo>
                  <a:lnTo>
                    <a:pt x="2907" y="1373"/>
                  </a:lnTo>
                  <a:lnTo>
                    <a:pt x="2881" y="1372"/>
                  </a:lnTo>
                  <a:lnTo>
                    <a:pt x="2857" y="1370"/>
                  </a:lnTo>
                  <a:lnTo>
                    <a:pt x="2857" y="1370"/>
                  </a:lnTo>
                  <a:lnTo>
                    <a:pt x="2837" y="1370"/>
                  </a:lnTo>
                  <a:lnTo>
                    <a:pt x="2818" y="1372"/>
                  </a:lnTo>
                  <a:lnTo>
                    <a:pt x="2799" y="1375"/>
                  </a:lnTo>
                  <a:lnTo>
                    <a:pt x="2780" y="1378"/>
                  </a:lnTo>
                  <a:lnTo>
                    <a:pt x="2743" y="1388"/>
                  </a:lnTo>
                  <a:lnTo>
                    <a:pt x="2708" y="1400"/>
                  </a:lnTo>
                  <a:lnTo>
                    <a:pt x="2708" y="1400"/>
                  </a:lnTo>
                  <a:lnTo>
                    <a:pt x="2675" y="1416"/>
                  </a:lnTo>
                  <a:lnTo>
                    <a:pt x="2643" y="1435"/>
                  </a:lnTo>
                  <a:lnTo>
                    <a:pt x="2613" y="1457"/>
                  </a:lnTo>
                  <a:lnTo>
                    <a:pt x="2586" y="1483"/>
                  </a:lnTo>
                  <a:lnTo>
                    <a:pt x="2586" y="1483"/>
                  </a:lnTo>
                  <a:lnTo>
                    <a:pt x="2560" y="1510"/>
                  </a:lnTo>
                  <a:lnTo>
                    <a:pt x="2538" y="1538"/>
                  </a:lnTo>
                  <a:lnTo>
                    <a:pt x="2519" y="1570"/>
                  </a:lnTo>
                  <a:lnTo>
                    <a:pt x="2503" y="1603"/>
                  </a:lnTo>
                  <a:lnTo>
                    <a:pt x="2503" y="1603"/>
                  </a:lnTo>
                  <a:lnTo>
                    <a:pt x="2491" y="1638"/>
                  </a:lnTo>
                  <a:lnTo>
                    <a:pt x="2486" y="1657"/>
                  </a:lnTo>
                  <a:lnTo>
                    <a:pt x="2481" y="1675"/>
                  </a:lnTo>
                  <a:lnTo>
                    <a:pt x="2478" y="1694"/>
                  </a:lnTo>
                  <a:lnTo>
                    <a:pt x="2475" y="1713"/>
                  </a:lnTo>
                  <a:lnTo>
                    <a:pt x="2473" y="1734"/>
                  </a:lnTo>
                  <a:lnTo>
                    <a:pt x="2473" y="1753"/>
                  </a:lnTo>
                  <a:lnTo>
                    <a:pt x="2473" y="1753"/>
                  </a:lnTo>
                  <a:lnTo>
                    <a:pt x="2473" y="1772"/>
                  </a:lnTo>
                  <a:lnTo>
                    <a:pt x="2475" y="1792"/>
                  </a:lnTo>
                  <a:lnTo>
                    <a:pt x="2478" y="1811"/>
                  </a:lnTo>
                  <a:lnTo>
                    <a:pt x="2481" y="1830"/>
                  </a:lnTo>
                  <a:lnTo>
                    <a:pt x="2491" y="1867"/>
                  </a:lnTo>
                  <a:lnTo>
                    <a:pt x="2503" y="1902"/>
                  </a:lnTo>
                  <a:lnTo>
                    <a:pt x="2503" y="1902"/>
                  </a:lnTo>
                  <a:lnTo>
                    <a:pt x="2519" y="1935"/>
                  </a:lnTo>
                  <a:lnTo>
                    <a:pt x="2538" y="1967"/>
                  </a:lnTo>
                  <a:lnTo>
                    <a:pt x="2560" y="1997"/>
                  </a:lnTo>
                  <a:lnTo>
                    <a:pt x="2586" y="2024"/>
                  </a:lnTo>
                  <a:lnTo>
                    <a:pt x="2586" y="2024"/>
                  </a:lnTo>
                  <a:lnTo>
                    <a:pt x="2613" y="2049"/>
                  </a:lnTo>
                  <a:lnTo>
                    <a:pt x="2643" y="2071"/>
                  </a:lnTo>
                  <a:lnTo>
                    <a:pt x="2675" y="2090"/>
                  </a:lnTo>
                  <a:lnTo>
                    <a:pt x="2708" y="2106"/>
                  </a:lnTo>
                  <a:lnTo>
                    <a:pt x="2708" y="2106"/>
                  </a:lnTo>
                  <a:lnTo>
                    <a:pt x="2743" y="2119"/>
                  </a:lnTo>
                  <a:lnTo>
                    <a:pt x="2780" y="2129"/>
                  </a:lnTo>
                  <a:lnTo>
                    <a:pt x="2799" y="2133"/>
                  </a:lnTo>
                  <a:lnTo>
                    <a:pt x="2818" y="2135"/>
                  </a:lnTo>
                  <a:lnTo>
                    <a:pt x="2837" y="2136"/>
                  </a:lnTo>
                  <a:lnTo>
                    <a:pt x="2857" y="2136"/>
                  </a:lnTo>
                  <a:lnTo>
                    <a:pt x="2857" y="2136"/>
                  </a:lnTo>
                  <a:lnTo>
                    <a:pt x="2881" y="2136"/>
                  </a:lnTo>
                  <a:lnTo>
                    <a:pt x="2907" y="2135"/>
                  </a:lnTo>
                  <a:lnTo>
                    <a:pt x="2907" y="2135"/>
                  </a:lnTo>
                  <a:lnTo>
                    <a:pt x="2930" y="2130"/>
                  </a:lnTo>
                  <a:lnTo>
                    <a:pt x="2954" y="2125"/>
                  </a:lnTo>
                  <a:lnTo>
                    <a:pt x="2954" y="2125"/>
                  </a:lnTo>
                  <a:lnTo>
                    <a:pt x="2976" y="2119"/>
                  </a:lnTo>
                  <a:lnTo>
                    <a:pt x="2999" y="2111"/>
                  </a:lnTo>
                  <a:lnTo>
                    <a:pt x="2999" y="2111"/>
                  </a:lnTo>
                  <a:lnTo>
                    <a:pt x="3021" y="2102"/>
                  </a:lnTo>
                  <a:lnTo>
                    <a:pt x="3041" y="2090"/>
                  </a:lnTo>
                  <a:lnTo>
                    <a:pt x="3041" y="2885"/>
                  </a:lnTo>
                  <a:lnTo>
                    <a:pt x="2276" y="2882"/>
                  </a:lnTo>
                  <a:lnTo>
                    <a:pt x="2276" y="2882"/>
                  </a:lnTo>
                  <a:lnTo>
                    <a:pt x="2243" y="2880"/>
                  </a:lnTo>
                  <a:lnTo>
                    <a:pt x="2210" y="2877"/>
                  </a:lnTo>
                  <a:lnTo>
                    <a:pt x="2180" y="2871"/>
                  </a:lnTo>
                  <a:lnTo>
                    <a:pt x="2151" y="2863"/>
                  </a:lnTo>
                  <a:lnTo>
                    <a:pt x="2126" y="2854"/>
                  </a:lnTo>
                  <a:lnTo>
                    <a:pt x="2100" y="2841"/>
                  </a:lnTo>
                  <a:lnTo>
                    <a:pt x="2075" y="2827"/>
                  </a:lnTo>
                  <a:lnTo>
                    <a:pt x="2053" y="2809"/>
                  </a:lnTo>
                  <a:lnTo>
                    <a:pt x="2053" y="2809"/>
                  </a:lnTo>
                  <a:lnTo>
                    <a:pt x="2030" y="2790"/>
                  </a:lnTo>
                  <a:lnTo>
                    <a:pt x="2010" y="2769"/>
                  </a:lnTo>
                  <a:lnTo>
                    <a:pt x="1989" y="2746"/>
                  </a:lnTo>
                  <a:lnTo>
                    <a:pt x="1968" y="2719"/>
                  </a:lnTo>
                  <a:lnTo>
                    <a:pt x="1949" y="2690"/>
                  </a:lnTo>
                  <a:lnTo>
                    <a:pt x="1929" y="2658"/>
                  </a:lnTo>
                  <a:lnTo>
                    <a:pt x="1910" y="2625"/>
                  </a:lnTo>
                  <a:lnTo>
                    <a:pt x="1889" y="2589"/>
                  </a:lnTo>
                  <a:lnTo>
                    <a:pt x="1889" y="2589"/>
                  </a:lnTo>
                  <a:lnTo>
                    <a:pt x="1848" y="2509"/>
                  </a:lnTo>
                  <a:lnTo>
                    <a:pt x="1802" y="2419"/>
                  </a:lnTo>
                  <a:lnTo>
                    <a:pt x="1699" y="2208"/>
                  </a:lnTo>
                  <a:lnTo>
                    <a:pt x="1699" y="2208"/>
                  </a:lnTo>
                  <a:lnTo>
                    <a:pt x="1637" y="2086"/>
                  </a:lnTo>
                  <a:lnTo>
                    <a:pt x="1565" y="1952"/>
                  </a:lnTo>
                  <a:lnTo>
                    <a:pt x="1527" y="1883"/>
                  </a:lnTo>
                  <a:lnTo>
                    <a:pt x="1484" y="1808"/>
                  </a:lnTo>
                  <a:lnTo>
                    <a:pt x="1440" y="1732"/>
                  </a:lnTo>
                  <a:lnTo>
                    <a:pt x="1394" y="1653"/>
                  </a:lnTo>
                  <a:lnTo>
                    <a:pt x="1394" y="1653"/>
                  </a:lnTo>
                  <a:lnTo>
                    <a:pt x="1353" y="1588"/>
                  </a:lnTo>
                  <a:lnTo>
                    <a:pt x="1310" y="1526"/>
                  </a:lnTo>
                  <a:lnTo>
                    <a:pt x="1265" y="1465"/>
                  </a:lnTo>
                  <a:lnTo>
                    <a:pt x="1221" y="1410"/>
                  </a:lnTo>
                  <a:lnTo>
                    <a:pt x="1176" y="1358"/>
                  </a:lnTo>
                  <a:lnTo>
                    <a:pt x="1130" y="1307"/>
                  </a:lnTo>
                  <a:lnTo>
                    <a:pt x="1083" y="1259"/>
                  </a:lnTo>
                  <a:lnTo>
                    <a:pt x="1037" y="1213"/>
                  </a:lnTo>
                  <a:lnTo>
                    <a:pt x="1037" y="1213"/>
                  </a:lnTo>
                  <a:lnTo>
                    <a:pt x="989" y="1170"/>
                  </a:lnTo>
                  <a:lnTo>
                    <a:pt x="940" y="1131"/>
                  </a:lnTo>
                  <a:lnTo>
                    <a:pt x="892" y="1093"/>
                  </a:lnTo>
                  <a:lnTo>
                    <a:pt x="845" y="1056"/>
                  </a:lnTo>
                  <a:lnTo>
                    <a:pt x="795" y="1023"/>
                  </a:lnTo>
                  <a:lnTo>
                    <a:pt x="748" y="990"/>
                  </a:lnTo>
                  <a:lnTo>
                    <a:pt x="699" y="959"/>
                  </a:lnTo>
                  <a:lnTo>
                    <a:pt x="651" y="929"/>
                  </a:lnTo>
                  <a:lnTo>
                    <a:pt x="651" y="929"/>
                  </a:lnTo>
                  <a:lnTo>
                    <a:pt x="603" y="902"/>
                  </a:lnTo>
                  <a:lnTo>
                    <a:pt x="557" y="875"/>
                  </a:lnTo>
                  <a:lnTo>
                    <a:pt x="464" y="826"/>
                  </a:lnTo>
                  <a:lnTo>
                    <a:pt x="375" y="780"/>
                  </a:lnTo>
                  <a:lnTo>
                    <a:pt x="289" y="737"/>
                  </a:lnTo>
                  <a:lnTo>
                    <a:pt x="289" y="737"/>
                  </a:lnTo>
                  <a:lnTo>
                    <a:pt x="208" y="696"/>
                  </a:lnTo>
                  <a:lnTo>
                    <a:pt x="132" y="656"/>
                  </a:lnTo>
                  <a:lnTo>
                    <a:pt x="97" y="636"/>
                  </a:lnTo>
                  <a:lnTo>
                    <a:pt x="62" y="615"/>
                  </a:lnTo>
                  <a:lnTo>
                    <a:pt x="30" y="595"/>
                  </a:lnTo>
                  <a:lnTo>
                    <a:pt x="0" y="572"/>
                  </a:lnTo>
                  <a:lnTo>
                    <a:pt x="1824" y="575"/>
                  </a:lnTo>
                  <a:lnTo>
                    <a:pt x="1867" y="575"/>
                  </a:lnTo>
                  <a:lnTo>
                    <a:pt x="1916" y="575"/>
                  </a:lnTo>
                  <a:lnTo>
                    <a:pt x="1916" y="575"/>
                  </a:lnTo>
                  <a:lnTo>
                    <a:pt x="1899" y="561"/>
                  </a:lnTo>
                  <a:lnTo>
                    <a:pt x="1899" y="561"/>
                  </a:lnTo>
                  <a:lnTo>
                    <a:pt x="1883" y="547"/>
                  </a:lnTo>
                  <a:lnTo>
                    <a:pt x="1883" y="547"/>
                  </a:lnTo>
                  <a:lnTo>
                    <a:pt x="1868" y="531"/>
                  </a:lnTo>
                  <a:lnTo>
                    <a:pt x="1868" y="531"/>
                  </a:lnTo>
                  <a:lnTo>
                    <a:pt x="1854" y="514"/>
                  </a:lnTo>
                  <a:lnTo>
                    <a:pt x="1854" y="514"/>
                  </a:lnTo>
                  <a:lnTo>
                    <a:pt x="1840" y="493"/>
                  </a:lnTo>
                  <a:lnTo>
                    <a:pt x="1827" y="471"/>
                  </a:lnTo>
                  <a:lnTo>
                    <a:pt x="1827" y="471"/>
                  </a:lnTo>
                  <a:lnTo>
                    <a:pt x="1814" y="449"/>
                  </a:lnTo>
                  <a:lnTo>
                    <a:pt x="1805" y="425"/>
                  </a:lnTo>
                  <a:lnTo>
                    <a:pt x="1805" y="425"/>
                  </a:lnTo>
                  <a:lnTo>
                    <a:pt x="1799" y="399"/>
                  </a:lnTo>
                  <a:lnTo>
                    <a:pt x="1792" y="374"/>
                  </a:lnTo>
                  <a:lnTo>
                    <a:pt x="1792" y="374"/>
                  </a:lnTo>
                  <a:lnTo>
                    <a:pt x="1789" y="347"/>
                  </a:lnTo>
                  <a:lnTo>
                    <a:pt x="1788" y="320"/>
                  </a:lnTo>
                  <a:lnTo>
                    <a:pt x="1788" y="320"/>
                  </a:lnTo>
                  <a:lnTo>
                    <a:pt x="1789" y="288"/>
                  </a:lnTo>
                  <a:lnTo>
                    <a:pt x="1794" y="255"/>
                  </a:lnTo>
                  <a:lnTo>
                    <a:pt x="1802" y="225"/>
                  </a:lnTo>
                  <a:lnTo>
                    <a:pt x="1813" y="195"/>
                  </a:lnTo>
                  <a:lnTo>
                    <a:pt x="1813" y="195"/>
                  </a:lnTo>
                  <a:lnTo>
                    <a:pt x="1827" y="168"/>
                  </a:lnTo>
                  <a:lnTo>
                    <a:pt x="1843" y="141"/>
                  </a:lnTo>
                  <a:lnTo>
                    <a:pt x="1862" y="115"/>
                  </a:lnTo>
                  <a:lnTo>
                    <a:pt x="1883" y="93"/>
                  </a:lnTo>
                  <a:lnTo>
                    <a:pt x="1883" y="93"/>
                  </a:lnTo>
                  <a:lnTo>
                    <a:pt x="1905" y="73"/>
                  </a:lnTo>
                  <a:lnTo>
                    <a:pt x="1930" y="54"/>
                  </a:lnTo>
                  <a:lnTo>
                    <a:pt x="1956" y="38"/>
                  </a:lnTo>
                  <a:lnTo>
                    <a:pt x="1984" y="23"/>
                  </a:lnTo>
                  <a:lnTo>
                    <a:pt x="1984" y="23"/>
                  </a:lnTo>
                  <a:lnTo>
                    <a:pt x="2014" y="14"/>
                  </a:lnTo>
                  <a:lnTo>
                    <a:pt x="2045" y="6"/>
                  </a:lnTo>
                  <a:lnTo>
                    <a:pt x="2076" y="1"/>
                  </a:lnTo>
                  <a:lnTo>
                    <a:pt x="2110" y="0"/>
                  </a:lnTo>
                  <a:lnTo>
                    <a:pt x="2110" y="0"/>
                  </a:lnTo>
                  <a:close/>
                </a:path>
              </a:pathLst>
            </a:custGeom>
            <a:solidFill>
              <a:srgbClr val="2980B9"/>
            </a:solidFill>
            <a:ln w="19050" cap="rnd">
              <a:solidFill>
                <a:srgbClr val="2980B9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/>
              </a:endParaRPr>
            </a:p>
          </p:txBody>
        </p:sp>
        <p:sp>
          <p:nvSpPr>
            <p:cNvPr id="76" name="Freeform: Shape 3">
              <a:extLst>
                <a:ext uri="{FF2B5EF4-FFF2-40B4-BE49-F238E27FC236}">
                  <a16:creationId xmlns:a16="http://schemas.microsoft.com/office/drawing/2014/main" id="{263E9F84-47AD-A459-6BDB-033EE6399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556" y="1916556"/>
              <a:ext cx="2328354" cy="2350479"/>
            </a:xfrm>
            <a:custGeom>
              <a:avLst/>
              <a:gdLst>
                <a:gd name="T0" fmla="*/ 2133 w 3789"/>
                <a:gd name="T1" fmla="*/ 10 h 3823"/>
                <a:gd name="T2" fmla="*/ 2240 w 3789"/>
                <a:gd name="T3" fmla="*/ 46 h 3823"/>
                <a:gd name="T4" fmla="*/ 2349 w 3789"/>
                <a:gd name="T5" fmla="*/ 119 h 3823"/>
                <a:gd name="T6" fmla="*/ 2421 w 3789"/>
                <a:gd name="T7" fmla="*/ 203 h 3823"/>
                <a:gd name="T8" fmla="*/ 2471 w 3789"/>
                <a:gd name="T9" fmla="*/ 303 h 3823"/>
                <a:gd name="T10" fmla="*/ 2498 w 3789"/>
                <a:gd name="T11" fmla="*/ 439 h 3823"/>
                <a:gd name="T12" fmla="*/ 2505 w 3789"/>
                <a:gd name="T13" fmla="*/ 1826 h 3823"/>
                <a:gd name="T14" fmla="*/ 2535 w 3789"/>
                <a:gd name="T15" fmla="*/ 1715 h 3823"/>
                <a:gd name="T16" fmla="*/ 2605 w 3789"/>
                <a:gd name="T17" fmla="*/ 1601 h 3823"/>
                <a:gd name="T18" fmla="*/ 2684 w 3789"/>
                <a:gd name="T19" fmla="*/ 1525 h 3823"/>
                <a:gd name="T20" fmla="*/ 2779 w 3789"/>
                <a:gd name="T21" fmla="*/ 1467 h 3823"/>
                <a:gd name="T22" fmla="*/ 2911 w 3789"/>
                <a:gd name="T23" fmla="*/ 1433 h 3823"/>
                <a:gd name="T24" fmla="*/ 3032 w 3789"/>
                <a:gd name="T25" fmla="*/ 1437 h 3823"/>
                <a:gd name="T26" fmla="*/ 3168 w 3789"/>
                <a:gd name="T27" fmla="*/ 1482 h 3823"/>
                <a:gd name="T28" fmla="*/ 3228 w 3789"/>
                <a:gd name="T29" fmla="*/ 2665 h 3823"/>
                <a:gd name="T30" fmla="*/ 3273 w 3789"/>
                <a:gd name="T31" fmla="*/ 2624 h 3823"/>
                <a:gd name="T32" fmla="*/ 3351 w 3789"/>
                <a:gd name="T33" fmla="*/ 2581 h 3823"/>
                <a:gd name="T34" fmla="*/ 3441 w 3789"/>
                <a:gd name="T35" fmla="*/ 2560 h 3823"/>
                <a:gd name="T36" fmla="*/ 3592 w 3789"/>
                <a:gd name="T37" fmla="*/ 2584 h 3823"/>
                <a:gd name="T38" fmla="*/ 3695 w 3789"/>
                <a:gd name="T39" fmla="*/ 2654 h 3823"/>
                <a:gd name="T40" fmla="*/ 3774 w 3789"/>
                <a:gd name="T41" fmla="*/ 2786 h 3823"/>
                <a:gd name="T42" fmla="*/ 3782 w 3789"/>
                <a:gd name="T43" fmla="*/ 2946 h 3823"/>
                <a:gd name="T44" fmla="*/ 3716 w 3789"/>
                <a:gd name="T45" fmla="*/ 3086 h 3823"/>
                <a:gd name="T46" fmla="*/ 3592 w 3789"/>
                <a:gd name="T47" fmla="*/ 3178 h 3823"/>
                <a:gd name="T48" fmla="*/ 3466 w 3789"/>
                <a:gd name="T49" fmla="*/ 3203 h 3823"/>
                <a:gd name="T50" fmla="*/ 3373 w 3789"/>
                <a:gd name="T51" fmla="*/ 3190 h 3823"/>
                <a:gd name="T52" fmla="*/ 3290 w 3789"/>
                <a:gd name="T53" fmla="*/ 3151 h 3823"/>
                <a:gd name="T54" fmla="*/ 3243 w 3789"/>
                <a:gd name="T55" fmla="*/ 3112 h 3823"/>
                <a:gd name="T56" fmla="*/ 2627 w 3789"/>
                <a:gd name="T57" fmla="*/ 3823 h 3823"/>
                <a:gd name="T58" fmla="*/ 2665 w 3789"/>
                <a:gd name="T59" fmla="*/ 3731 h 3823"/>
                <a:gd name="T60" fmla="*/ 2679 w 3789"/>
                <a:gd name="T61" fmla="*/ 3630 h 3823"/>
                <a:gd name="T62" fmla="*/ 2662 w 3789"/>
                <a:gd name="T63" fmla="*/ 3515 h 3823"/>
                <a:gd name="T64" fmla="*/ 2567 w 3789"/>
                <a:gd name="T65" fmla="*/ 3358 h 3823"/>
                <a:gd name="T66" fmla="*/ 2446 w 3789"/>
                <a:gd name="T67" fmla="*/ 3276 h 3823"/>
                <a:gd name="T68" fmla="*/ 2297 w 3789"/>
                <a:gd name="T69" fmla="*/ 3246 h 3823"/>
                <a:gd name="T70" fmla="*/ 2201 w 3789"/>
                <a:gd name="T71" fmla="*/ 3257 h 3823"/>
                <a:gd name="T72" fmla="*/ 2052 w 3789"/>
                <a:gd name="T73" fmla="*/ 3333 h 3823"/>
                <a:gd name="T74" fmla="*/ 1944 w 3789"/>
                <a:gd name="T75" fmla="*/ 3479 h 3823"/>
                <a:gd name="T76" fmla="*/ 1914 w 3789"/>
                <a:gd name="T77" fmla="*/ 3609 h 3823"/>
                <a:gd name="T78" fmla="*/ 1922 w 3789"/>
                <a:gd name="T79" fmla="*/ 3706 h 3823"/>
                <a:gd name="T80" fmla="*/ 1955 w 3789"/>
                <a:gd name="T81" fmla="*/ 3799 h 3823"/>
                <a:gd name="T82" fmla="*/ 67 w 3789"/>
                <a:gd name="T83" fmla="*/ 3764 h 3823"/>
                <a:gd name="T84" fmla="*/ 13 w 3789"/>
                <a:gd name="T85" fmla="*/ 3652 h 3823"/>
                <a:gd name="T86" fmla="*/ 0 w 3789"/>
                <a:gd name="T87" fmla="*/ 3557 h 3823"/>
                <a:gd name="T88" fmla="*/ 16 w 3789"/>
                <a:gd name="T89" fmla="*/ 3415 h 3823"/>
                <a:gd name="T90" fmla="*/ 68 w 3789"/>
                <a:gd name="T91" fmla="*/ 3304 h 3823"/>
                <a:gd name="T92" fmla="*/ 168 w 3789"/>
                <a:gd name="T93" fmla="*/ 3204 h 3823"/>
                <a:gd name="T94" fmla="*/ 278 w 3789"/>
                <a:gd name="T95" fmla="*/ 3149 h 3823"/>
                <a:gd name="T96" fmla="*/ 462 w 3789"/>
                <a:gd name="T97" fmla="*/ 3108 h 3823"/>
                <a:gd name="T98" fmla="*/ 697 w 3789"/>
                <a:gd name="T99" fmla="*/ 3108 h 3823"/>
                <a:gd name="T100" fmla="*/ 897 w 3789"/>
                <a:gd name="T101" fmla="*/ 3138 h 3823"/>
                <a:gd name="T102" fmla="*/ 1235 w 3789"/>
                <a:gd name="T103" fmla="*/ 3247 h 3823"/>
                <a:gd name="T104" fmla="*/ 1419 w 3789"/>
                <a:gd name="T105" fmla="*/ 3349 h 3823"/>
                <a:gd name="T106" fmla="*/ 1530 w 3789"/>
                <a:gd name="T107" fmla="*/ 3446 h 3823"/>
                <a:gd name="T108" fmla="*/ 1582 w 3789"/>
                <a:gd name="T109" fmla="*/ 466 h 3823"/>
                <a:gd name="T110" fmla="*/ 1603 w 3789"/>
                <a:gd name="T111" fmla="*/ 328 h 3823"/>
                <a:gd name="T112" fmla="*/ 1649 w 3789"/>
                <a:gd name="T113" fmla="*/ 225 h 3823"/>
                <a:gd name="T114" fmla="*/ 1717 w 3789"/>
                <a:gd name="T115" fmla="*/ 138 h 3823"/>
                <a:gd name="T116" fmla="*/ 1822 w 3789"/>
                <a:gd name="T117" fmla="*/ 57 h 3823"/>
                <a:gd name="T118" fmla="*/ 1927 w 3789"/>
                <a:gd name="T119" fmla="*/ 16 h 3823"/>
                <a:gd name="T120" fmla="*/ 2041 w 3789"/>
                <a:gd name="T121" fmla="*/ 0 h 3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89" h="3823">
                  <a:moveTo>
                    <a:pt x="2041" y="0"/>
                  </a:moveTo>
                  <a:lnTo>
                    <a:pt x="2041" y="0"/>
                  </a:lnTo>
                  <a:lnTo>
                    <a:pt x="2063" y="2"/>
                  </a:lnTo>
                  <a:lnTo>
                    <a:pt x="2087" y="3"/>
                  </a:lnTo>
                  <a:lnTo>
                    <a:pt x="2111" y="6"/>
                  </a:lnTo>
                  <a:lnTo>
                    <a:pt x="2133" y="10"/>
                  </a:lnTo>
                  <a:lnTo>
                    <a:pt x="2155" y="14"/>
                  </a:lnTo>
                  <a:lnTo>
                    <a:pt x="2176" y="21"/>
                  </a:lnTo>
                  <a:lnTo>
                    <a:pt x="2198" y="29"/>
                  </a:lnTo>
                  <a:lnTo>
                    <a:pt x="2219" y="36"/>
                  </a:lnTo>
                  <a:lnTo>
                    <a:pt x="2219" y="36"/>
                  </a:lnTo>
                  <a:lnTo>
                    <a:pt x="2240" y="46"/>
                  </a:lnTo>
                  <a:lnTo>
                    <a:pt x="2259" y="56"/>
                  </a:lnTo>
                  <a:lnTo>
                    <a:pt x="2278" y="67"/>
                  </a:lnTo>
                  <a:lnTo>
                    <a:pt x="2297" y="79"/>
                  </a:lnTo>
                  <a:lnTo>
                    <a:pt x="2314" y="92"/>
                  </a:lnTo>
                  <a:lnTo>
                    <a:pt x="2332" y="105"/>
                  </a:lnTo>
                  <a:lnTo>
                    <a:pt x="2349" y="119"/>
                  </a:lnTo>
                  <a:lnTo>
                    <a:pt x="2365" y="135"/>
                  </a:lnTo>
                  <a:lnTo>
                    <a:pt x="2365" y="135"/>
                  </a:lnTo>
                  <a:lnTo>
                    <a:pt x="2379" y="151"/>
                  </a:lnTo>
                  <a:lnTo>
                    <a:pt x="2395" y="168"/>
                  </a:lnTo>
                  <a:lnTo>
                    <a:pt x="2408" y="186"/>
                  </a:lnTo>
                  <a:lnTo>
                    <a:pt x="2421" y="203"/>
                  </a:lnTo>
                  <a:lnTo>
                    <a:pt x="2433" y="222"/>
                  </a:lnTo>
                  <a:lnTo>
                    <a:pt x="2444" y="241"/>
                  </a:lnTo>
                  <a:lnTo>
                    <a:pt x="2454" y="262"/>
                  </a:lnTo>
                  <a:lnTo>
                    <a:pt x="2463" y="282"/>
                  </a:lnTo>
                  <a:lnTo>
                    <a:pt x="2463" y="282"/>
                  </a:lnTo>
                  <a:lnTo>
                    <a:pt x="2471" y="303"/>
                  </a:lnTo>
                  <a:lnTo>
                    <a:pt x="2479" y="325"/>
                  </a:lnTo>
                  <a:lnTo>
                    <a:pt x="2484" y="347"/>
                  </a:lnTo>
                  <a:lnTo>
                    <a:pt x="2490" y="370"/>
                  </a:lnTo>
                  <a:lnTo>
                    <a:pt x="2494" y="392"/>
                  </a:lnTo>
                  <a:lnTo>
                    <a:pt x="2497" y="416"/>
                  </a:lnTo>
                  <a:lnTo>
                    <a:pt x="2498" y="439"/>
                  </a:lnTo>
                  <a:lnTo>
                    <a:pt x="2500" y="463"/>
                  </a:lnTo>
                  <a:lnTo>
                    <a:pt x="2500" y="1897"/>
                  </a:lnTo>
                  <a:lnTo>
                    <a:pt x="2500" y="1897"/>
                  </a:lnTo>
                  <a:lnTo>
                    <a:pt x="2500" y="1872"/>
                  </a:lnTo>
                  <a:lnTo>
                    <a:pt x="2501" y="1850"/>
                  </a:lnTo>
                  <a:lnTo>
                    <a:pt x="2505" y="1826"/>
                  </a:lnTo>
                  <a:lnTo>
                    <a:pt x="2508" y="1804"/>
                  </a:lnTo>
                  <a:lnTo>
                    <a:pt x="2514" y="1780"/>
                  </a:lnTo>
                  <a:lnTo>
                    <a:pt x="2521" y="1758"/>
                  </a:lnTo>
                  <a:lnTo>
                    <a:pt x="2527" y="1737"/>
                  </a:lnTo>
                  <a:lnTo>
                    <a:pt x="2535" y="1715"/>
                  </a:lnTo>
                  <a:lnTo>
                    <a:pt x="2535" y="1715"/>
                  </a:lnTo>
                  <a:lnTo>
                    <a:pt x="2544" y="1696"/>
                  </a:lnTo>
                  <a:lnTo>
                    <a:pt x="2554" y="1675"/>
                  </a:lnTo>
                  <a:lnTo>
                    <a:pt x="2565" y="1656"/>
                  </a:lnTo>
                  <a:lnTo>
                    <a:pt x="2578" y="1637"/>
                  </a:lnTo>
                  <a:lnTo>
                    <a:pt x="2590" y="1618"/>
                  </a:lnTo>
                  <a:lnTo>
                    <a:pt x="2605" y="1601"/>
                  </a:lnTo>
                  <a:lnTo>
                    <a:pt x="2619" y="1583"/>
                  </a:lnTo>
                  <a:lnTo>
                    <a:pt x="2633" y="1567"/>
                  </a:lnTo>
                  <a:lnTo>
                    <a:pt x="2633" y="1567"/>
                  </a:lnTo>
                  <a:lnTo>
                    <a:pt x="2649" y="1551"/>
                  </a:lnTo>
                  <a:lnTo>
                    <a:pt x="2667" y="1537"/>
                  </a:lnTo>
                  <a:lnTo>
                    <a:pt x="2684" y="1525"/>
                  </a:lnTo>
                  <a:lnTo>
                    <a:pt x="2701" y="1510"/>
                  </a:lnTo>
                  <a:lnTo>
                    <a:pt x="2721" y="1499"/>
                  </a:lnTo>
                  <a:lnTo>
                    <a:pt x="2740" y="1488"/>
                  </a:lnTo>
                  <a:lnTo>
                    <a:pt x="2759" y="1477"/>
                  </a:lnTo>
                  <a:lnTo>
                    <a:pt x="2779" y="1467"/>
                  </a:lnTo>
                  <a:lnTo>
                    <a:pt x="2779" y="1467"/>
                  </a:lnTo>
                  <a:lnTo>
                    <a:pt x="2800" y="1459"/>
                  </a:lnTo>
                  <a:lnTo>
                    <a:pt x="2822" y="1452"/>
                  </a:lnTo>
                  <a:lnTo>
                    <a:pt x="2844" y="1445"/>
                  </a:lnTo>
                  <a:lnTo>
                    <a:pt x="2867" y="1440"/>
                  </a:lnTo>
                  <a:lnTo>
                    <a:pt x="2889" y="1436"/>
                  </a:lnTo>
                  <a:lnTo>
                    <a:pt x="2911" y="1433"/>
                  </a:lnTo>
                  <a:lnTo>
                    <a:pt x="2935" y="1431"/>
                  </a:lnTo>
                  <a:lnTo>
                    <a:pt x="2959" y="1431"/>
                  </a:lnTo>
                  <a:lnTo>
                    <a:pt x="2959" y="1431"/>
                  </a:lnTo>
                  <a:lnTo>
                    <a:pt x="2995" y="1433"/>
                  </a:lnTo>
                  <a:lnTo>
                    <a:pt x="3032" y="1437"/>
                  </a:lnTo>
                  <a:lnTo>
                    <a:pt x="3032" y="1437"/>
                  </a:lnTo>
                  <a:lnTo>
                    <a:pt x="3068" y="1444"/>
                  </a:lnTo>
                  <a:lnTo>
                    <a:pt x="3103" y="1453"/>
                  </a:lnTo>
                  <a:lnTo>
                    <a:pt x="3103" y="1453"/>
                  </a:lnTo>
                  <a:lnTo>
                    <a:pt x="3136" y="1466"/>
                  </a:lnTo>
                  <a:lnTo>
                    <a:pt x="3168" y="1482"/>
                  </a:lnTo>
                  <a:lnTo>
                    <a:pt x="3168" y="1482"/>
                  </a:lnTo>
                  <a:lnTo>
                    <a:pt x="3198" y="1499"/>
                  </a:lnTo>
                  <a:lnTo>
                    <a:pt x="3228" y="1520"/>
                  </a:lnTo>
                  <a:lnTo>
                    <a:pt x="3228" y="2581"/>
                  </a:lnTo>
                  <a:lnTo>
                    <a:pt x="3228" y="2621"/>
                  </a:lnTo>
                  <a:lnTo>
                    <a:pt x="3228" y="2665"/>
                  </a:lnTo>
                  <a:lnTo>
                    <a:pt x="3228" y="2665"/>
                  </a:lnTo>
                  <a:lnTo>
                    <a:pt x="3243" y="2651"/>
                  </a:lnTo>
                  <a:lnTo>
                    <a:pt x="3243" y="2651"/>
                  </a:lnTo>
                  <a:lnTo>
                    <a:pt x="3257" y="2637"/>
                  </a:lnTo>
                  <a:lnTo>
                    <a:pt x="3257" y="2637"/>
                  </a:lnTo>
                  <a:lnTo>
                    <a:pt x="3273" y="2624"/>
                  </a:lnTo>
                  <a:lnTo>
                    <a:pt x="3273" y="2624"/>
                  </a:lnTo>
                  <a:lnTo>
                    <a:pt x="3290" y="2613"/>
                  </a:lnTo>
                  <a:lnTo>
                    <a:pt x="3290" y="2613"/>
                  </a:lnTo>
                  <a:lnTo>
                    <a:pt x="3309" y="2600"/>
                  </a:lnTo>
                  <a:lnTo>
                    <a:pt x="3330" y="2589"/>
                  </a:lnTo>
                  <a:lnTo>
                    <a:pt x="3330" y="2589"/>
                  </a:lnTo>
                  <a:lnTo>
                    <a:pt x="3351" y="2581"/>
                  </a:lnTo>
                  <a:lnTo>
                    <a:pt x="3373" y="2573"/>
                  </a:lnTo>
                  <a:lnTo>
                    <a:pt x="3373" y="2573"/>
                  </a:lnTo>
                  <a:lnTo>
                    <a:pt x="3395" y="2567"/>
                  </a:lnTo>
                  <a:lnTo>
                    <a:pt x="3417" y="2562"/>
                  </a:lnTo>
                  <a:lnTo>
                    <a:pt x="3417" y="2562"/>
                  </a:lnTo>
                  <a:lnTo>
                    <a:pt x="3441" y="2560"/>
                  </a:lnTo>
                  <a:lnTo>
                    <a:pt x="3466" y="2559"/>
                  </a:lnTo>
                  <a:lnTo>
                    <a:pt x="3466" y="2559"/>
                  </a:lnTo>
                  <a:lnTo>
                    <a:pt x="3498" y="2560"/>
                  </a:lnTo>
                  <a:lnTo>
                    <a:pt x="3532" y="2565"/>
                  </a:lnTo>
                  <a:lnTo>
                    <a:pt x="3562" y="2573"/>
                  </a:lnTo>
                  <a:lnTo>
                    <a:pt x="3592" y="2584"/>
                  </a:lnTo>
                  <a:lnTo>
                    <a:pt x="3592" y="2584"/>
                  </a:lnTo>
                  <a:lnTo>
                    <a:pt x="3620" y="2598"/>
                  </a:lnTo>
                  <a:lnTo>
                    <a:pt x="3646" y="2614"/>
                  </a:lnTo>
                  <a:lnTo>
                    <a:pt x="3671" y="2632"/>
                  </a:lnTo>
                  <a:lnTo>
                    <a:pt x="3695" y="2654"/>
                  </a:lnTo>
                  <a:lnTo>
                    <a:pt x="3695" y="2654"/>
                  </a:lnTo>
                  <a:lnTo>
                    <a:pt x="3716" y="2676"/>
                  </a:lnTo>
                  <a:lnTo>
                    <a:pt x="3733" y="2702"/>
                  </a:lnTo>
                  <a:lnTo>
                    <a:pt x="3751" y="2727"/>
                  </a:lnTo>
                  <a:lnTo>
                    <a:pt x="3763" y="2756"/>
                  </a:lnTo>
                  <a:lnTo>
                    <a:pt x="3763" y="2756"/>
                  </a:lnTo>
                  <a:lnTo>
                    <a:pt x="3774" y="2786"/>
                  </a:lnTo>
                  <a:lnTo>
                    <a:pt x="3782" y="2816"/>
                  </a:lnTo>
                  <a:lnTo>
                    <a:pt x="3787" y="2848"/>
                  </a:lnTo>
                  <a:lnTo>
                    <a:pt x="3789" y="2881"/>
                  </a:lnTo>
                  <a:lnTo>
                    <a:pt x="3789" y="2881"/>
                  </a:lnTo>
                  <a:lnTo>
                    <a:pt x="3787" y="2914"/>
                  </a:lnTo>
                  <a:lnTo>
                    <a:pt x="3782" y="2946"/>
                  </a:lnTo>
                  <a:lnTo>
                    <a:pt x="3774" y="2978"/>
                  </a:lnTo>
                  <a:lnTo>
                    <a:pt x="3763" y="3006"/>
                  </a:lnTo>
                  <a:lnTo>
                    <a:pt x="3763" y="3006"/>
                  </a:lnTo>
                  <a:lnTo>
                    <a:pt x="3751" y="3035"/>
                  </a:lnTo>
                  <a:lnTo>
                    <a:pt x="3733" y="3062"/>
                  </a:lnTo>
                  <a:lnTo>
                    <a:pt x="3716" y="3086"/>
                  </a:lnTo>
                  <a:lnTo>
                    <a:pt x="3695" y="3109"/>
                  </a:lnTo>
                  <a:lnTo>
                    <a:pt x="3695" y="3109"/>
                  </a:lnTo>
                  <a:lnTo>
                    <a:pt x="3671" y="3130"/>
                  </a:lnTo>
                  <a:lnTo>
                    <a:pt x="3646" y="3149"/>
                  </a:lnTo>
                  <a:lnTo>
                    <a:pt x="3620" y="3165"/>
                  </a:lnTo>
                  <a:lnTo>
                    <a:pt x="3592" y="3178"/>
                  </a:lnTo>
                  <a:lnTo>
                    <a:pt x="3592" y="3178"/>
                  </a:lnTo>
                  <a:lnTo>
                    <a:pt x="3562" y="3189"/>
                  </a:lnTo>
                  <a:lnTo>
                    <a:pt x="3532" y="3197"/>
                  </a:lnTo>
                  <a:lnTo>
                    <a:pt x="3498" y="3201"/>
                  </a:lnTo>
                  <a:lnTo>
                    <a:pt x="3466" y="3203"/>
                  </a:lnTo>
                  <a:lnTo>
                    <a:pt x="3466" y="3203"/>
                  </a:lnTo>
                  <a:lnTo>
                    <a:pt x="3441" y="3203"/>
                  </a:lnTo>
                  <a:lnTo>
                    <a:pt x="3417" y="3200"/>
                  </a:lnTo>
                  <a:lnTo>
                    <a:pt x="3417" y="3200"/>
                  </a:lnTo>
                  <a:lnTo>
                    <a:pt x="3395" y="3195"/>
                  </a:lnTo>
                  <a:lnTo>
                    <a:pt x="3373" y="3190"/>
                  </a:lnTo>
                  <a:lnTo>
                    <a:pt x="3373" y="3190"/>
                  </a:lnTo>
                  <a:lnTo>
                    <a:pt x="3351" y="3182"/>
                  </a:lnTo>
                  <a:lnTo>
                    <a:pt x="3330" y="3173"/>
                  </a:lnTo>
                  <a:lnTo>
                    <a:pt x="3330" y="3173"/>
                  </a:lnTo>
                  <a:lnTo>
                    <a:pt x="3309" y="3162"/>
                  </a:lnTo>
                  <a:lnTo>
                    <a:pt x="3290" y="3151"/>
                  </a:lnTo>
                  <a:lnTo>
                    <a:pt x="3290" y="3151"/>
                  </a:lnTo>
                  <a:lnTo>
                    <a:pt x="3273" y="3138"/>
                  </a:lnTo>
                  <a:lnTo>
                    <a:pt x="3273" y="3138"/>
                  </a:lnTo>
                  <a:lnTo>
                    <a:pt x="3257" y="3125"/>
                  </a:lnTo>
                  <a:lnTo>
                    <a:pt x="3257" y="3125"/>
                  </a:lnTo>
                  <a:lnTo>
                    <a:pt x="3243" y="3112"/>
                  </a:lnTo>
                  <a:lnTo>
                    <a:pt x="3243" y="3112"/>
                  </a:lnTo>
                  <a:lnTo>
                    <a:pt x="3228" y="3097"/>
                  </a:lnTo>
                  <a:lnTo>
                    <a:pt x="3228" y="3141"/>
                  </a:lnTo>
                  <a:lnTo>
                    <a:pt x="3228" y="3182"/>
                  </a:lnTo>
                  <a:lnTo>
                    <a:pt x="3228" y="3823"/>
                  </a:lnTo>
                  <a:lnTo>
                    <a:pt x="2627" y="3823"/>
                  </a:lnTo>
                  <a:lnTo>
                    <a:pt x="2627" y="3823"/>
                  </a:lnTo>
                  <a:lnTo>
                    <a:pt x="2638" y="3801"/>
                  </a:lnTo>
                  <a:lnTo>
                    <a:pt x="2649" y="3779"/>
                  </a:lnTo>
                  <a:lnTo>
                    <a:pt x="2649" y="3779"/>
                  </a:lnTo>
                  <a:lnTo>
                    <a:pt x="2659" y="3755"/>
                  </a:lnTo>
                  <a:lnTo>
                    <a:pt x="2665" y="3731"/>
                  </a:lnTo>
                  <a:lnTo>
                    <a:pt x="2665" y="3731"/>
                  </a:lnTo>
                  <a:lnTo>
                    <a:pt x="2671" y="3706"/>
                  </a:lnTo>
                  <a:lnTo>
                    <a:pt x="2676" y="3680"/>
                  </a:lnTo>
                  <a:lnTo>
                    <a:pt x="2676" y="3680"/>
                  </a:lnTo>
                  <a:lnTo>
                    <a:pt x="2679" y="3655"/>
                  </a:lnTo>
                  <a:lnTo>
                    <a:pt x="2679" y="3630"/>
                  </a:lnTo>
                  <a:lnTo>
                    <a:pt x="2679" y="3630"/>
                  </a:lnTo>
                  <a:lnTo>
                    <a:pt x="2679" y="3609"/>
                  </a:lnTo>
                  <a:lnTo>
                    <a:pt x="2678" y="3590"/>
                  </a:lnTo>
                  <a:lnTo>
                    <a:pt x="2674" y="3571"/>
                  </a:lnTo>
                  <a:lnTo>
                    <a:pt x="2671" y="3552"/>
                  </a:lnTo>
                  <a:lnTo>
                    <a:pt x="2668" y="3533"/>
                  </a:lnTo>
                  <a:lnTo>
                    <a:pt x="2662" y="3515"/>
                  </a:lnTo>
                  <a:lnTo>
                    <a:pt x="2649" y="3481"/>
                  </a:lnTo>
                  <a:lnTo>
                    <a:pt x="2649" y="3481"/>
                  </a:lnTo>
                  <a:lnTo>
                    <a:pt x="2633" y="3447"/>
                  </a:lnTo>
                  <a:lnTo>
                    <a:pt x="2614" y="3415"/>
                  </a:lnTo>
                  <a:lnTo>
                    <a:pt x="2592" y="3385"/>
                  </a:lnTo>
                  <a:lnTo>
                    <a:pt x="2567" y="3358"/>
                  </a:lnTo>
                  <a:lnTo>
                    <a:pt x="2567" y="3358"/>
                  </a:lnTo>
                  <a:lnTo>
                    <a:pt x="2540" y="3333"/>
                  </a:lnTo>
                  <a:lnTo>
                    <a:pt x="2511" y="3311"/>
                  </a:lnTo>
                  <a:lnTo>
                    <a:pt x="2479" y="3292"/>
                  </a:lnTo>
                  <a:lnTo>
                    <a:pt x="2446" y="3276"/>
                  </a:lnTo>
                  <a:lnTo>
                    <a:pt x="2446" y="3276"/>
                  </a:lnTo>
                  <a:lnTo>
                    <a:pt x="2409" y="3263"/>
                  </a:lnTo>
                  <a:lnTo>
                    <a:pt x="2373" y="3254"/>
                  </a:lnTo>
                  <a:lnTo>
                    <a:pt x="2355" y="3250"/>
                  </a:lnTo>
                  <a:lnTo>
                    <a:pt x="2335" y="3247"/>
                  </a:lnTo>
                  <a:lnTo>
                    <a:pt x="2316" y="3246"/>
                  </a:lnTo>
                  <a:lnTo>
                    <a:pt x="2297" y="3246"/>
                  </a:lnTo>
                  <a:lnTo>
                    <a:pt x="2297" y="3246"/>
                  </a:lnTo>
                  <a:lnTo>
                    <a:pt x="2276" y="3246"/>
                  </a:lnTo>
                  <a:lnTo>
                    <a:pt x="2257" y="3247"/>
                  </a:lnTo>
                  <a:lnTo>
                    <a:pt x="2238" y="3250"/>
                  </a:lnTo>
                  <a:lnTo>
                    <a:pt x="2219" y="3254"/>
                  </a:lnTo>
                  <a:lnTo>
                    <a:pt x="2201" y="3257"/>
                  </a:lnTo>
                  <a:lnTo>
                    <a:pt x="2182" y="3263"/>
                  </a:lnTo>
                  <a:lnTo>
                    <a:pt x="2148" y="3276"/>
                  </a:lnTo>
                  <a:lnTo>
                    <a:pt x="2148" y="3276"/>
                  </a:lnTo>
                  <a:lnTo>
                    <a:pt x="2114" y="3292"/>
                  </a:lnTo>
                  <a:lnTo>
                    <a:pt x="2082" y="3311"/>
                  </a:lnTo>
                  <a:lnTo>
                    <a:pt x="2052" y="3333"/>
                  </a:lnTo>
                  <a:lnTo>
                    <a:pt x="2025" y="3358"/>
                  </a:lnTo>
                  <a:lnTo>
                    <a:pt x="2025" y="3358"/>
                  </a:lnTo>
                  <a:lnTo>
                    <a:pt x="2001" y="3385"/>
                  </a:lnTo>
                  <a:lnTo>
                    <a:pt x="1979" y="3414"/>
                  </a:lnTo>
                  <a:lnTo>
                    <a:pt x="1960" y="3446"/>
                  </a:lnTo>
                  <a:lnTo>
                    <a:pt x="1944" y="3479"/>
                  </a:lnTo>
                  <a:lnTo>
                    <a:pt x="1944" y="3479"/>
                  </a:lnTo>
                  <a:lnTo>
                    <a:pt x="1930" y="3515"/>
                  </a:lnTo>
                  <a:lnTo>
                    <a:pt x="1922" y="3552"/>
                  </a:lnTo>
                  <a:lnTo>
                    <a:pt x="1917" y="3571"/>
                  </a:lnTo>
                  <a:lnTo>
                    <a:pt x="1916" y="3590"/>
                  </a:lnTo>
                  <a:lnTo>
                    <a:pt x="1914" y="3609"/>
                  </a:lnTo>
                  <a:lnTo>
                    <a:pt x="1914" y="3628"/>
                  </a:lnTo>
                  <a:lnTo>
                    <a:pt x="1914" y="3628"/>
                  </a:lnTo>
                  <a:lnTo>
                    <a:pt x="1914" y="3655"/>
                  </a:lnTo>
                  <a:lnTo>
                    <a:pt x="1917" y="3680"/>
                  </a:lnTo>
                  <a:lnTo>
                    <a:pt x="1917" y="3680"/>
                  </a:lnTo>
                  <a:lnTo>
                    <a:pt x="1922" y="3706"/>
                  </a:lnTo>
                  <a:lnTo>
                    <a:pt x="1927" y="3730"/>
                  </a:lnTo>
                  <a:lnTo>
                    <a:pt x="1927" y="3730"/>
                  </a:lnTo>
                  <a:lnTo>
                    <a:pt x="1935" y="3755"/>
                  </a:lnTo>
                  <a:lnTo>
                    <a:pt x="1944" y="3777"/>
                  </a:lnTo>
                  <a:lnTo>
                    <a:pt x="1944" y="3777"/>
                  </a:lnTo>
                  <a:lnTo>
                    <a:pt x="1955" y="3799"/>
                  </a:lnTo>
                  <a:lnTo>
                    <a:pt x="1967" y="3822"/>
                  </a:lnTo>
                  <a:lnTo>
                    <a:pt x="114" y="3820"/>
                  </a:lnTo>
                  <a:lnTo>
                    <a:pt x="114" y="3820"/>
                  </a:lnTo>
                  <a:lnTo>
                    <a:pt x="89" y="3793"/>
                  </a:lnTo>
                  <a:lnTo>
                    <a:pt x="67" y="3764"/>
                  </a:lnTo>
                  <a:lnTo>
                    <a:pt x="67" y="3764"/>
                  </a:lnTo>
                  <a:lnTo>
                    <a:pt x="48" y="3734"/>
                  </a:lnTo>
                  <a:lnTo>
                    <a:pt x="30" y="3703"/>
                  </a:lnTo>
                  <a:lnTo>
                    <a:pt x="30" y="3703"/>
                  </a:lnTo>
                  <a:lnTo>
                    <a:pt x="24" y="3687"/>
                  </a:lnTo>
                  <a:lnTo>
                    <a:pt x="17" y="3669"/>
                  </a:lnTo>
                  <a:lnTo>
                    <a:pt x="13" y="3652"/>
                  </a:lnTo>
                  <a:lnTo>
                    <a:pt x="8" y="3634"/>
                  </a:lnTo>
                  <a:lnTo>
                    <a:pt x="8" y="3634"/>
                  </a:lnTo>
                  <a:lnTo>
                    <a:pt x="5" y="3615"/>
                  </a:lnTo>
                  <a:lnTo>
                    <a:pt x="2" y="3596"/>
                  </a:lnTo>
                  <a:lnTo>
                    <a:pt x="2" y="3577"/>
                  </a:lnTo>
                  <a:lnTo>
                    <a:pt x="0" y="3557"/>
                  </a:lnTo>
                  <a:lnTo>
                    <a:pt x="0" y="3557"/>
                  </a:lnTo>
                  <a:lnTo>
                    <a:pt x="0" y="3527"/>
                  </a:lnTo>
                  <a:lnTo>
                    <a:pt x="2" y="3496"/>
                  </a:lnTo>
                  <a:lnTo>
                    <a:pt x="6" y="3469"/>
                  </a:lnTo>
                  <a:lnTo>
                    <a:pt x="11" y="3442"/>
                  </a:lnTo>
                  <a:lnTo>
                    <a:pt x="16" y="3415"/>
                  </a:lnTo>
                  <a:lnTo>
                    <a:pt x="24" y="3392"/>
                  </a:lnTo>
                  <a:lnTo>
                    <a:pt x="33" y="3368"/>
                  </a:lnTo>
                  <a:lnTo>
                    <a:pt x="43" y="3346"/>
                  </a:lnTo>
                  <a:lnTo>
                    <a:pt x="43" y="3346"/>
                  </a:lnTo>
                  <a:lnTo>
                    <a:pt x="56" y="3323"/>
                  </a:lnTo>
                  <a:lnTo>
                    <a:pt x="68" y="3304"/>
                  </a:lnTo>
                  <a:lnTo>
                    <a:pt x="83" y="3285"/>
                  </a:lnTo>
                  <a:lnTo>
                    <a:pt x="97" y="3266"/>
                  </a:lnTo>
                  <a:lnTo>
                    <a:pt x="113" y="3249"/>
                  </a:lnTo>
                  <a:lnTo>
                    <a:pt x="130" y="3233"/>
                  </a:lnTo>
                  <a:lnTo>
                    <a:pt x="149" y="3219"/>
                  </a:lnTo>
                  <a:lnTo>
                    <a:pt x="168" y="3204"/>
                  </a:lnTo>
                  <a:lnTo>
                    <a:pt x="168" y="3204"/>
                  </a:lnTo>
                  <a:lnTo>
                    <a:pt x="189" y="3192"/>
                  </a:lnTo>
                  <a:lnTo>
                    <a:pt x="210" y="3179"/>
                  </a:lnTo>
                  <a:lnTo>
                    <a:pt x="232" y="3168"/>
                  </a:lnTo>
                  <a:lnTo>
                    <a:pt x="254" y="3158"/>
                  </a:lnTo>
                  <a:lnTo>
                    <a:pt x="278" y="3149"/>
                  </a:lnTo>
                  <a:lnTo>
                    <a:pt x="303" y="3141"/>
                  </a:lnTo>
                  <a:lnTo>
                    <a:pt x="329" y="3133"/>
                  </a:lnTo>
                  <a:lnTo>
                    <a:pt x="354" y="3127"/>
                  </a:lnTo>
                  <a:lnTo>
                    <a:pt x="354" y="3127"/>
                  </a:lnTo>
                  <a:lnTo>
                    <a:pt x="406" y="3116"/>
                  </a:lnTo>
                  <a:lnTo>
                    <a:pt x="462" y="3108"/>
                  </a:lnTo>
                  <a:lnTo>
                    <a:pt x="521" y="3103"/>
                  </a:lnTo>
                  <a:lnTo>
                    <a:pt x="579" y="3101"/>
                  </a:lnTo>
                  <a:lnTo>
                    <a:pt x="579" y="3101"/>
                  </a:lnTo>
                  <a:lnTo>
                    <a:pt x="617" y="3103"/>
                  </a:lnTo>
                  <a:lnTo>
                    <a:pt x="657" y="3105"/>
                  </a:lnTo>
                  <a:lnTo>
                    <a:pt x="697" y="3108"/>
                  </a:lnTo>
                  <a:lnTo>
                    <a:pt x="736" y="3111"/>
                  </a:lnTo>
                  <a:lnTo>
                    <a:pt x="776" y="3116"/>
                  </a:lnTo>
                  <a:lnTo>
                    <a:pt x="816" y="3122"/>
                  </a:lnTo>
                  <a:lnTo>
                    <a:pt x="857" y="3130"/>
                  </a:lnTo>
                  <a:lnTo>
                    <a:pt x="897" y="3138"/>
                  </a:lnTo>
                  <a:lnTo>
                    <a:pt x="897" y="3138"/>
                  </a:lnTo>
                  <a:lnTo>
                    <a:pt x="975" y="3157"/>
                  </a:lnTo>
                  <a:lnTo>
                    <a:pt x="1052" y="3179"/>
                  </a:lnTo>
                  <a:lnTo>
                    <a:pt x="1127" y="3204"/>
                  </a:lnTo>
                  <a:lnTo>
                    <a:pt x="1200" y="3231"/>
                  </a:lnTo>
                  <a:lnTo>
                    <a:pt x="1200" y="3231"/>
                  </a:lnTo>
                  <a:lnTo>
                    <a:pt x="1235" y="3247"/>
                  </a:lnTo>
                  <a:lnTo>
                    <a:pt x="1268" y="3263"/>
                  </a:lnTo>
                  <a:lnTo>
                    <a:pt x="1302" y="3279"/>
                  </a:lnTo>
                  <a:lnTo>
                    <a:pt x="1332" y="3297"/>
                  </a:lnTo>
                  <a:lnTo>
                    <a:pt x="1362" y="3314"/>
                  </a:lnTo>
                  <a:lnTo>
                    <a:pt x="1390" y="3331"/>
                  </a:lnTo>
                  <a:lnTo>
                    <a:pt x="1419" y="3349"/>
                  </a:lnTo>
                  <a:lnTo>
                    <a:pt x="1444" y="3368"/>
                  </a:lnTo>
                  <a:lnTo>
                    <a:pt x="1444" y="3368"/>
                  </a:lnTo>
                  <a:lnTo>
                    <a:pt x="1468" y="3387"/>
                  </a:lnTo>
                  <a:lnTo>
                    <a:pt x="1490" y="3406"/>
                  </a:lnTo>
                  <a:lnTo>
                    <a:pt x="1511" y="3427"/>
                  </a:lnTo>
                  <a:lnTo>
                    <a:pt x="1530" y="3446"/>
                  </a:lnTo>
                  <a:lnTo>
                    <a:pt x="1546" y="3466"/>
                  </a:lnTo>
                  <a:lnTo>
                    <a:pt x="1560" y="3487"/>
                  </a:lnTo>
                  <a:lnTo>
                    <a:pt x="1573" y="3506"/>
                  </a:lnTo>
                  <a:lnTo>
                    <a:pt x="1582" y="3527"/>
                  </a:lnTo>
                  <a:lnTo>
                    <a:pt x="1582" y="466"/>
                  </a:lnTo>
                  <a:lnTo>
                    <a:pt x="1582" y="466"/>
                  </a:lnTo>
                  <a:lnTo>
                    <a:pt x="1584" y="443"/>
                  </a:lnTo>
                  <a:lnTo>
                    <a:pt x="1586" y="419"/>
                  </a:lnTo>
                  <a:lnTo>
                    <a:pt x="1589" y="397"/>
                  </a:lnTo>
                  <a:lnTo>
                    <a:pt x="1592" y="373"/>
                  </a:lnTo>
                  <a:lnTo>
                    <a:pt x="1597" y="351"/>
                  </a:lnTo>
                  <a:lnTo>
                    <a:pt x="1603" y="328"/>
                  </a:lnTo>
                  <a:lnTo>
                    <a:pt x="1611" y="308"/>
                  </a:lnTo>
                  <a:lnTo>
                    <a:pt x="1619" y="286"/>
                  </a:lnTo>
                  <a:lnTo>
                    <a:pt x="1619" y="286"/>
                  </a:lnTo>
                  <a:lnTo>
                    <a:pt x="1628" y="265"/>
                  </a:lnTo>
                  <a:lnTo>
                    <a:pt x="1638" y="246"/>
                  </a:lnTo>
                  <a:lnTo>
                    <a:pt x="1649" y="225"/>
                  </a:lnTo>
                  <a:lnTo>
                    <a:pt x="1662" y="208"/>
                  </a:lnTo>
                  <a:lnTo>
                    <a:pt x="1675" y="189"/>
                  </a:lnTo>
                  <a:lnTo>
                    <a:pt x="1687" y="171"/>
                  </a:lnTo>
                  <a:lnTo>
                    <a:pt x="1702" y="154"/>
                  </a:lnTo>
                  <a:lnTo>
                    <a:pt x="1717" y="138"/>
                  </a:lnTo>
                  <a:lnTo>
                    <a:pt x="1717" y="138"/>
                  </a:lnTo>
                  <a:lnTo>
                    <a:pt x="1733" y="122"/>
                  </a:lnTo>
                  <a:lnTo>
                    <a:pt x="1749" y="108"/>
                  </a:lnTo>
                  <a:lnTo>
                    <a:pt x="1767" y="94"/>
                  </a:lnTo>
                  <a:lnTo>
                    <a:pt x="1784" y="81"/>
                  </a:lnTo>
                  <a:lnTo>
                    <a:pt x="1803" y="70"/>
                  </a:lnTo>
                  <a:lnTo>
                    <a:pt x="1822" y="57"/>
                  </a:lnTo>
                  <a:lnTo>
                    <a:pt x="1843" y="48"/>
                  </a:lnTo>
                  <a:lnTo>
                    <a:pt x="1862" y="38"/>
                  </a:lnTo>
                  <a:lnTo>
                    <a:pt x="1862" y="38"/>
                  </a:lnTo>
                  <a:lnTo>
                    <a:pt x="1882" y="30"/>
                  </a:lnTo>
                  <a:lnTo>
                    <a:pt x="1905" y="22"/>
                  </a:lnTo>
                  <a:lnTo>
                    <a:pt x="1927" y="16"/>
                  </a:lnTo>
                  <a:lnTo>
                    <a:pt x="1948" y="11"/>
                  </a:lnTo>
                  <a:lnTo>
                    <a:pt x="1971" y="6"/>
                  </a:lnTo>
                  <a:lnTo>
                    <a:pt x="1994" y="3"/>
                  </a:lnTo>
                  <a:lnTo>
                    <a:pt x="2017" y="2"/>
                  </a:lnTo>
                  <a:lnTo>
                    <a:pt x="2041" y="0"/>
                  </a:lnTo>
                  <a:lnTo>
                    <a:pt x="2041" y="0"/>
                  </a:lnTo>
                  <a:close/>
                </a:path>
              </a:pathLst>
            </a:custGeom>
            <a:solidFill>
              <a:srgbClr val="2980B9"/>
            </a:solidFill>
            <a:ln w="19050" cap="rnd">
              <a:solidFill>
                <a:srgbClr val="2980B9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/>
              </a:endParaRPr>
            </a:p>
          </p:txBody>
        </p:sp>
        <p:sp>
          <p:nvSpPr>
            <p:cNvPr id="77" name="Freeform: Shape 4">
              <a:extLst>
                <a:ext uri="{FF2B5EF4-FFF2-40B4-BE49-F238E27FC236}">
                  <a16:creationId xmlns:a16="http://schemas.microsoft.com/office/drawing/2014/main" id="{5FD517C1-77BC-12E2-2175-9DEF1D5C0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1807" y="2882809"/>
              <a:ext cx="1213350" cy="1729668"/>
            </a:xfrm>
            <a:custGeom>
              <a:avLst/>
              <a:gdLst>
                <a:gd name="T0" fmla="*/ 53 w 1975"/>
                <a:gd name="T1" fmla="*/ 68 h 2814"/>
                <a:gd name="T2" fmla="*/ 94 w 1975"/>
                <a:gd name="T3" fmla="*/ 146 h 2814"/>
                <a:gd name="T4" fmla="*/ 124 w 1975"/>
                <a:gd name="T5" fmla="*/ 254 h 2814"/>
                <a:gd name="T6" fmla="*/ 129 w 1975"/>
                <a:gd name="T7" fmla="*/ 536 h 2814"/>
                <a:gd name="T8" fmla="*/ 156 w 1975"/>
                <a:gd name="T9" fmla="*/ 400 h 2814"/>
                <a:gd name="T10" fmla="*/ 207 w 1975"/>
                <a:gd name="T11" fmla="*/ 300 h 2814"/>
                <a:gd name="T12" fmla="*/ 280 w 1975"/>
                <a:gd name="T13" fmla="*/ 214 h 2814"/>
                <a:gd name="T14" fmla="*/ 389 w 1975"/>
                <a:gd name="T15" fmla="*/ 140 h 2814"/>
                <a:gd name="T16" fmla="*/ 496 w 1975"/>
                <a:gd name="T17" fmla="*/ 103 h 2814"/>
                <a:gd name="T18" fmla="*/ 613 w 1975"/>
                <a:gd name="T19" fmla="*/ 94 h 2814"/>
                <a:gd name="T20" fmla="*/ 748 w 1975"/>
                <a:gd name="T21" fmla="*/ 121 h 2814"/>
                <a:gd name="T22" fmla="*/ 846 w 1975"/>
                <a:gd name="T23" fmla="*/ 171 h 2814"/>
                <a:gd name="T24" fmla="*/ 930 w 1975"/>
                <a:gd name="T25" fmla="*/ 244 h 2814"/>
                <a:gd name="T26" fmla="*/ 1005 w 1975"/>
                <a:gd name="T27" fmla="*/ 355 h 2814"/>
                <a:gd name="T28" fmla="*/ 1040 w 1975"/>
                <a:gd name="T29" fmla="*/ 465 h 2814"/>
                <a:gd name="T30" fmla="*/ 1049 w 1975"/>
                <a:gd name="T31" fmla="*/ 914 h 2814"/>
                <a:gd name="T32" fmla="*/ 1070 w 1975"/>
                <a:gd name="T33" fmla="*/ 776 h 2814"/>
                <a:gd name="T34" fmla="*/ 1118 w 1975"/>
                <a:gd name="T35" fmla="*/ 671 h 2814"/>
                <a:gd name="T36" fmla="*/ 1186 w 1975"/>
                <a:gd name="T37" fmla="*/ 584 h 2814"/>
                <a:gd name="T38" fmla="*/ 1292 w 1975"/>
                <a:gd name="T39" fmla="*/ 503 h 2814"/>
                <a:gd name="T40" fmla="*/ 1397 w 1975"/>
                <a:gd name="T41" fmla="*/ 462 h 2814"/>
                <a:gd name="T42" fmla="*/ 1513 w 1975"/>
                <a:gd name="T43" fmla="*/ 447 h 2814"/>
                <a:gd name="T44" fmla="*/ 1649 w 1975"/>
                <a:gd name="T45" fmla="*/ 468 h 2814"/>
                <a:gd name="T46" fmla="*/ 1753 w 1975"/>
                <a:gd name="T47" fmla="*/ 514 h 2814"/>
                <a:gd name="T48" fmla="*/ 1840 w 1975"/>
                <a:gd name="T49" fmla="*/ 582 h 2814"/>
                <a:gd name="T50" fmla="*/ 1919 w 1975"/>
                <a:gd name="T51" fmla="*/ 690 h 2814"/>
                <a:gd name="T52" fmla="*/ 1961 w 1975"/>
                <a:gd name="T53" fmla="*/ 796 h 2814"/>
                <a:gd name="T54" fmla="*/ 1975 w 1975"/>
                <a:gd name="T55" fmla="*/ 1655 h 2814"/>
                <a:gd name="T56" fmla="*/ 1975 w 1975"/>
                <a:gd name="T57" fmla="*/ 1682 h 2814"/>
                <a:gd name="T58" fmla="*/ 1975 w 1975"/>
                <a:gd name="T59" fmla="*/ 1883 h 2814"/>
                <a:gd name="T60" fmla="*/ 1273 w 1975"/>
                <a:gd name="T61" fmla="*/ 2253 h 2814"/>
                <a:gd name="T62" fmla="*/ 1256 w 1975"/>
                <a:gd name="T63" fmla="*/ 2281 h 2814"/>
                <a:gd name="T64" fmla="*/ 1303 w 1975"/>
                <a:gd name="T65" fmla="*/ 2354 h 2814"/>
                <a:gd name="T66" fmla="*/ 1332 w 1975"/>
                <a:gd name="T67" fmla="*/ 2443 h 2814"/>
                <a:gd name="T68" fmla="*/ 1329 w 1975"/>
                <a:gd name="T69" fmla="*/ 2557 h 2814"/>
                <a:gd name="T70" fmla="*/ 1261 w 1975"/>
                <a:gd name="T71" fmla="*/ 2697 h 2814"/>
                <a:gd name="T72" fmla="*/ 1137 w 1975"/>
                <a:gd name="T73" fmla="*/ 2789 h 2814"/>
                <a:gd name="T74" fmla="*/ 1011 w 1975"/>
                <a:gd name="T75" fmla="*/ 2814 h 2814"/>
                <a:gd name="T76" fmla="*/ 857 w 1975"/>
                <a:gd name="T77" fmla="*/ 2775 h 2814"/>
                <a:gd name="T78" fmla="*/ 743 w 1975"/>
                <a:gd name="T79" fmla="*/ 2672 h 2814"/>
                <a:gd name="T80" fmla="*/ 689 w 1975"/>
                <a:gd name="T81" fmla="*/ 2524 h 2814"/>
                <a:gd name="T82" fmla="*/ 696 w 1975"/>
                <a:gd name="T83" fmla="*/ 2419 h 2814"/>
                <a:gd name="T84" fmla="*/ 729 w 1975"/>
                <a:gd name="T85" fmla="*/ 2334 h 2814"/>
                <a:gd name="T86" fmla="*/ 765 w 1975"/>
                <a:gd name="T87" fmla="*/ 2281 h 2814"/>
                <a:gd name="T88" fmla="*/ 0 w 1975"/>
                <a:gd name="T89" fmla="*/ 2251 h 2814"/>
                <a:gd name="T90" fmla="*/ 62 w 1975"/>
                <a:gd name="T91" fmla="*/ 1675 h 2814"/>
                <a:gd name="T92" fmla="*/ 153 w 1975"/>
                <a:gd name="T93" fmla="*/ 1693 h 2814"/>
                <a:gd name="T94" fmla="*/ 253 w 1975"/>
                <a:gd name="T95" fmla="*/ 1685 h 2814"/>
                <a:gd name="T96" fmla="*/ 421 w 1975"/>
                <a:gd name="T97" fmla="*/ 1606 h 2814"/>
                <a:gd name="T98" fmla="*/ 530 w 1975"/>
                <a:gd name="T99" fmla="*/ 1458 h 2814"/>
                <a:gd name="T100" fmla="*/ 559 w 1975"/>
                <a:gd name="T101" fmla="*/ 1349 h 2814"/>
                <a:gd name="T102" fmla="*/ 556 w 1975"/>
                <a:gd name="T103" fmla="*/ 1250 h 2814"/>
                <a:gd name="T104" fmla="*/ 515 w 1975"/>
                <a:gd name="T105" fmla="*/ 1126 h 2814"/>
                <a:gd name="T106" fmla="*/ 391 w 1975"/>
                <a:gd name="T107" fmla="*/ 992 h 2814"/>
                <a:gd name="T108" fmla="*/ 253 w 1975"/>
                <a:gd name="T109" fmla="*/ 933 h 2814"/>
                <a:gd name="T110" fmla="*/ 153 w 1975"/>
                <a:gd name="T111" fmla="*/ 927 h 2814"/>
                <a:gd name="T112" fmla="*/ 62 w 1975"/>
                <a:gd name="T113" fmla="*/ 942 h 2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75" h="2814">
                  <a:moveTo>
                    <a:pt x="0" y="0"/>
                  </a:moveTo>
                  <a:lnTo>
                    <a:pt x="0" y="0"/>
                  </a:lnTo>
                  <a:lnTo>
                    <a:pt x="15" y="16"/>
                  </a:lnTo>
                  <a:lnTo>
                    <a:pt x="27" y="33"/>
                  </a:lnTo>
                  <a:lnTo>
                    <a:pt x="42" y="51"/>
                  </a:lnTo>
                  <a:lnTo>
                    <a:pt x="53" y="68"/>
                  </a:lnTo>
                  <a:lnTo>
                    <a:pt x="53" y="68"/>
                  </a:lnTo>
                  <a:lnTo>
                    <a:pt x="65" y="87"/>
                  </a:lnTo>
                  <a:lnTo>
                    <a:pt x="75" y="106"/>
                  </a:lnTo>
                  <a:lnTo>
                    <a:pt x="84" y="125"/>
                  </a:lnTo>
                  <a:lnTo>
                    <a:pt x="94" y="146"/>
                  </a:lnTo>
                  <a:lnTo>
                    <a:pt x="94" y="146"/>
                  </a:lnTo>
                  <a:lnTo>
                    <a:pt x="102" y="167"/>
                  </a:lnTo>
                  <a:lnTo>
                    <a:pt x="108" y="187"/>
                  </a:lnTo>
                  <a:lnTo>
                    <a:pt x="115" y="210"/>
                  </a:lnTo>
                  <a:lnTo>
                    <a:pt x="119" y="232"/>
                  </a:lnTo>
                  <a:lnTo>
                    <a:pt x="119" y="232"/>
                  </a:lnTo>
                  <a:lnTo>
                    <a:pt x="124" y="254"/>
                  </a:lnTo>
                  <a:lnTo>
                    <a:pt x="126" y="276"/>
                  </a:lnTo>
                  <a:lnTo>
                    <a:pt x="127" y="300"/>
                  </a:lnTo>
                  <a:lnTo>
                    <a:pt x="129" y="322"/>
                  </a:lnTo>
                  <a:lnTo>
                    <a:pt x="129" y="560"/>
                  </a:lnTo>
                  <a:lnTo>
                    <a:pt x="129" y="560"/>
                  </a:lnTo>
                  <a:lnTo>
                    <a:pt x="129" y="536"/>
                  </a:lnTo>
                  <a:lnTo>
                    <a:pt x="130" y="513"/>
                  </a:lnTo>
                  <a:lnTo>
                    <a:pt x="134" y="489"/>
                  </a:lnTo>
                  <a:lnTo>
                    <a:pt x="138" y="465"/>
                  </a:lnTo>
                  <a:lnTo>
                    <a:pt x="143" y="443"/>
                  </a:lnTo>
                  <a:lnTo>
                    <a:pt x="150" y="420"/>
                  </a:lnTo>
                  <a:lnTo>
                    <a:pt x="156" y="400"/>
                  </a:lnTo>
                  <a:lnTo>
                    <a:pt x="164" y="378"/>
                  </a:lnTo>
                  <a:lnTo>
                    <a:pt x="164" y="378"/>
                  </a:lnTo>
                  <a:lnTo>
                    <a:pt x="173" y="357"/>
                  </a:lnTo>
                  <a:lnTo>
                    <a:pt x="184" y="338"/>
                  </a:lnTo>
                  <a:lnTo>
                    <a:pt x="196" y="317"/>
                  </a:lnTo>
                  <a:lnTo>
                    <a:pt x="207" y="300"/>
                  </a:lnTo>
                  <a:lnTo>
                    <a:pt x="219" y="281"/>
                  </a:lnTo>
                  <a:lnTo>
                    <a:pt x="234" y="263"/>
                  </a:lnTo>
                  <a:lnTo>
                    <a:pt x="248" y="246"/>
                  </a:lnTo>
                  <a:lnTo>
                    <a:pt x="264" y="230"/>
                  </a:lnTo>
                  <a:lnTo>
                    <a:pt x="264" y="230"/>
                  </a:lnTo>
                  <a:lnTo>
                    <a:pt x="280" y="214"/>
                  </a:lnTo>
                  <a:lnTo>
                    <a:pt x="296" y="200"/>
                  </a:lnTo>
                  <a:lnTo>
                    <a:pt x="313" y="186"/>
                  </a:lnTo>
                  <a:lnTo>
                    <a:pt x="330" y="173"/>
                  </a:lnTo>
                  <a:lnTo>
                    <a:pt x="350" y="160"/>
                  </a:lnTo>
                  <a:lnTo>
                    <a:pt x="369" y="149"/>
                  </a:lnTo>
                  <a:lnTo>
                    <a:pt x="389" y="140"/>
                  </a:lnTo>
                  <a:lnTo>
                    <a:pt x="410" y="130"/>
                  </a:lnTo>
                  <a:lnTo>
                    <a:pt x="410" y="130"/>
                  </a:lnTo>
                  <a:lnTo>
                    <a:pt x="430" y="122"/>
                  </a:lnTo>
                  <a:lnTo>
                    <a:pt x="451" y="114"/>
                  </a:lnTo>
                  <a:lnTo>
                    <a:pt x="473" y="108"/>
                  </a:lnTo>
                  <a:lnTo>
                    <a:pt x="496" y="103"/>
                  </a:lnTo>
                  <a:lnTo>
                    <a:pt x="519" y="98"/>
                  </a:lnTo>
                  <a:lnTo>
                    <a:pt x="542" y="95"/>
                  </a:lnTo>
                  <a:lnTo>
                    <a:pt x="565" y="94"/>
                  </a:lnTo>
                  <a:lnTo>
                    <a:pt x="589" y="94"/>
                  </a:lnTo>
                  <a:lnTo>
                    <a:pt x="589" y="94"/>
                  </a:lnTo>
                  <a:lnTo>
                    <a:pt x="613" y="94"/>
                  </a:lnTo>
                  <a:lnTo>
                    <a:pt x="635" y="95"/>
                  </a:lnTo>
                  <a:lnTo>
                    <a:pt x="659" y="98"/>
                  </a:lnTo>
                  <a:lnTo>
                    <a:pt x="681" y="102"/>
                  </a:lnTo>
                  <a:lnTo>
                    <a:pt x="703" y="108"/>
                  </a:lnTo>
                  <a:lnTo>
                    <a:pt x="726" y="114"/>
                  </a:lnTo>
                  <a:lnTo>
                    <a:pt x="748" y="121"/>
                  </a:lnTo>
                  <a:lnTo>
                    <a:pt x="769" y="129"/>
                  </a:lnTo>
                  <a:lnTo>
                    <a:pt x="769" y="129"/>
                  </a:lnTo>
                  <a:lnTo>
                    <a:pt x="789" y="138"/>
                  </a:lnTo>
                  <a:lnTo>
                    <a:pt x="808" y="149"/>
                  </a:lnTo>
                  <a:lnTo>
                    <a:pt x="827" y="160"/>
                  </a:lnTo>
                  <a:lnTo>
                    <a:pt x="846" y="171"/>
                  </a:lnTo>
                  <a:lnTo>
                    <a:pt x="865" y="186"/>
                  </a:lnTo>
                  <a:lnTo>
                    <a:pt x="883" y="198"/>
                  </a:lnTo>
                  <a:lnTo>
                    <a:pt x="899" y="213"/>
                  </a:lnTo>
                  <a:lnTo>
                    <a:pt x="915" y="229"/>
                  </a:lnTo>
                  <a:lnTo>
                    <a:pt x="915" y="229"/>
                  </a:lnTo>
                  <a:lnTo>
                    <a:pt x="930" y="244"/>
                  </a:lnTo>
                  <a:lnTo>
                    <a:pt x="945" y="262"/>
                  </a:lnTo>
                  <a:lnTo>
                    <a:pt x="959" y="279"/>
                  </a:lnTo>
                  <a:lnTo>
                    <a:pt x="972" y="298"/>
                  </a:lnTo>
                  <a:lnTo>
                    <a:pt x="983" y="316"/>
                  </a:lnTo>
                  <a:lnTo>
                    <a:pt x="994" y="336"/>
                  </a:lnTo>
                  <a:lnTo>
                    <a:pt x="1005" y="355"/>
                  </a:lnTo>
                  <a:lnTo>
                    <a:pt x="1015" y="376"/>
                  </a:lnTo>
                  <a:lnTo>
                    <a:pt x="1015" y="376"/>
                  </a:lnTo>
                  <a:lnTo>
                    <a:pt x="1022" y="398"/>
                  </a:lnTo>
                  <a:lnTo>
                    <a:pt x="1029" y="419"/>
                  </a:lnTo>
                  <a:lnTo>
                    <a:pt x="1035" y="441"/>
                  </a:lnTo>
                  <a:lnTo>
                    <a:pt x="1040" y="465"/>
                  </a:lnTo>
                  <a:lnTo>
                    <a:pt x="1045" y="487"/>
                  </a:lnTo>
                  <a:lnTo>
                    <a:pt x="1048" y="511"/>
                  </a:lnTo>
                  <a:lnTo>
                    <a:pt x="1049" y="535"/>
                  </a:lnTo>
                  <a:lnTo>
                    <a:pt x="1049" y="559"/>
                  </a:lnTo>
                  <a:lnTo>
                    <a:pt x="1049" y="914"/>
                  </a:lnTo>
                  <a:lnTo>
                    <a:pt x="1049" y="914"/>
                  </a:lnTo>
                  <a:lnTo>
                    <a:pt x="1051" y="890"/>
                  </a:lnTo>
                  <a:lnTo>
                    <a:pt x="1053" y="866"/>
                  </a:lnTo>
                  <a:lnTo>
                    <a:pt x="1056" y="842"/>
                  </a:lnTo>
                  <a:lnTo>
                    <a:pt x="1059" y="820"/>
                  </a:lnTo>
                  <a:lnTo>
                    <a:pt x="1065" y="796"/>
                  </a:lnTo>
                  <a:lnTo>
                    <a:pt x="1070" y="776"/>
                  </a:lnTo>
                  <a:lnTo>
                    <a:pt x="1078" y="754"/>
                  </a:lnTo>
                  <a:lnTo>
                    <a:pt x="1086" y="731"/>
                  </a:lnTo>
                  <a:lnTo>
                    <a:pt x="1086" y="731"/>
                  </a:lnTo>
                  <a:lnTo>
                    <a:pt x="1096" y="711"/>
                  </a:lnTo>
                  <a:lnTo>
                    <a:pt x="1107" y="692"/>
                  </a:lnTo>
                  <a:lnTo>
                    <a:pt x="1118" y="671"/>
                  </a:lnTo>
                  <a:lnTo>
                    <a:pt x="1129" y="654"/>
                  </a:lnTo>
                  <a:lnTo>
                    <a:pt x="1142" y="635"/>
                  </a:lnTo>
                  <a:lnTo>
                    <a:pt x="1156" y="617"/>
                  </a:lnTo>
                  <a:lnTo>
                    <a:pt x="1170" y="600"/>
                  </a:lnTo>
                  <a:lnTo>
                    <a:pt x="1186" y="584"/>
                  </a:lnTo>
                  <a:lnTo>
                    <a:pt x="1186" y="584"/>
                  </a:lnTo>
                  <a:lnTo>
                    <a:pt x="1202" y="568"/>
                  </a:lnTo>
                  <a:lnTo>
                    <a:pt x="1218" y="554"/>
                  </a:lnTo>
                  <a:lnTo>
                    <a:pt x="1235" y="539"/>
                  </a:lnTo>
                  <a:lnTo>
                    <a:pt x="1254" y="527"/>
                  </a:lnTo>
                  <a:lnTo>
                    <a:pt x="1273" y="514"/>
                  </a:lnTo>
                  <a:lnTo>
                    <a:pt x="1292" y="503"/>
                  </a:lnTo>
                  <a:lnTo>
                    <a:pt x="1311" y="493"/>
                  </a:lnTo>
                  <a:lnTo>
                    <a:pt x="1332" y="484"/>
                  </a:lnTo>
                  <a:lnTo>
                    <a:pt x="1332" y="484"/>
                  </a:lnTo>
                  <a:lnTo>
                    <a:pt x="1353" y="476"/>
                  </a:lnTo>
                  <a:lnTo>
                    <a:pt x="1375" y="468"/>
                  </a:lnTo>
                  <a:lnTo>
                    <a:pt x="1397" y="462"/>
                  </a:lnTo>
                  <a:lnTo>
                    <a:pt x="1419" y="457"/>
                  </a:lnTo>
                  <a:lnTo>
                    <a:pt x="1442" y="452"/>
                  </a:lnTo>
                  <a:lnTo>
                    <a:pt x="1465" y="449"/>
                  </a:lnTo>
                  <a:lnTo>
                    <a:pt x="1489" y="447"/>
                  </a:lnTo>
                  <a:lnTo>
                    <a:pt x="1513" y="447"/>
                  </a:lnTo>
                  <a:lnTo>
                    <a:pt x="1513" y="447"/>
                  </a:lnTo>
                  <a:lnTo>
                    <a:pt x="1535" y="447"/>
                  </a:lnTo>
                  <a:lnTo>
                    <a:pt x="1559" y="449"/>
                  </a:lnTo>
                  <a:lnTo>
                    <a:pt x="1583" y="452"/>
                  </a:lnTo>
                  <a:lnTo>
                    <a:pt x="1605" y="455"/>
                  </a:lnTo>
                  <a:lnTo>
                    <a:pt x="1627" y="462"/>
                  </a:lnTo>
                  <a:lnTo>
                    <a:pt x="1649" y="468"/>
                  </a:lnTo>
                  <a:lnTo>
                    <a:pt x="1672" y="474"/>
                  </a:lnTo>
                  <a:lnTo>
                    <a:pt x="1692" y="484"/>
                  </a:lnTo>
                  <a:lnTo>
                    <a:pt x="1692" y="484"/>
                  </a:lnTo>
                  <a:lnTo>
                    <a:pt x="1713" y="492"/>
                  </a:lnTo>
                  <a:lnTo>
                    <a:pt x="1732" y="503"/>
                  </a:lnTo>
                  <a:lnTo>
                    <a:pt x="1753" y="514"/>
                  </a:lnTo>
                  <a:lnTo>
                    <a:pt x="1770" y="527"/>
                  </a:lnTo>
                  <a:lnTo>
                    <a:pt x="1789" y="539"/>
                  </a:lnTo>
                  <a:lnTo>
                    <a:pt x="1807" y="552"/>
                  </a:lnTo>
                  <a:lnTo>
                    <a:pt x="1824" y="568"/>
                  </a:lnTo>
                  <a:lnTo>
                    <a:pt x="1840" y="582"/>
                  </a:lnTo>
                  <a:lnTo>
                    <a:pt x="1840" y="582"/>
                  </a:lnTo>
                  <a:lnTo>
                    <a:pt x="1854" y="600"/>
                  </a:lnTo>
                  <a:lnTo>
                    <a:pt x="1868" y="616"/>
                  </a:lnTo>
                  <a:lnTo>
                    <a:pt x="1883" y="633"/>
                  </a:lnTo>
                  <a:lnTo>
                    <a:pt x="1895" y="652"/>
                  </a:lnTo>
                  <a:lnTo>
                    <a:pt x="1908" y="671"/>
                  </a:lnTo>
                  <a:lnTo>
                    <a:pt x="1919" y="690"/>
                  </a:lnTo>
                  <a:lnTo>
                    <a:pt x="1929" y="711"/>
                  </a:lnTo>
                  <a:lnTo>
                    <a:pt x="1938" y="731"/>
                  </a:lnTo>
                  <a:lnTo>
                    <a:pt x="1938" y="731"/>
                  </a:lnTo>
                  <a:lnTo>
                    <a:pt x="1946" y="752"/>
                  </a:lnTo>
                  <a:lnTo>
                    <a:pt x="1954" y="774"/>
                  </a:lnTo>
                  <a:lnTo>
                    <a:pt x="1961" y="796"/>
                  </a:lnTo>
                  <a:lnTo>
                    <a:pt x="1965" y="819"/>
                  </a:lnTo>
                  <a:lnTo>
                    <a:pt x="1970" y="842"/>
                  </a:lnTo>
                  <a:lnTo>
                    <a:pt x="1973" y="865"/>
                  </a:lnTo>
                  <a:lnTo>
                    <a:pt x="1975" y="888"/>
                  </a:lnTo>
                  <a:lnTo>
                    <a:pt x="1975" y="912"/>
                  </a:lnTo>
                  <a:lnTo>
                    <a:pt x="1975" y="1655"/>
                  </a:lnTo>
                  <a:lnTo>
                    <a:pt x="1975" y="1655"/>
                  </a:lnTo>
                  <a:lnTo>
                    <a:pt x="1975" y="1658"/>
                  </a:lnTo>
                  <a:lnTo>
                    <a:pt x="1975" y="1658"/>
                  </a:lnTo>
                  <a:lnTo>
                    <a:pt x="1975" y="1667"/>
                  </a:lnTo>
                  <a:lnTo>
                    <a:pt x="1975" y="1667"/>
                  </a:lnTo>
                  <a:lnTo>
                    <a:pt x="1975" y="1682"/>
                  </a:lnTo>
                  <a:lnTo>
                    <a:pt x="1975" y="1682"/>
                  </a:lnTo>
                  <a:lnTo>
                    <a:pt x="1975" y="1704"/>
                  </a:lnTo>
                  <a:lnTo>
                    <a:pt x="1975" y="1704"/>
                  </a:lnTo>
                  <a:lnTo>
                    <a:pt x="1975" y="1774"/>
                  </a:lnTo>
                  <a:lnTo>
                    <a:pt x="1975" y="1774"/>
                  </a:lnTo>
                  <a:lnTo>
                    <a:pt x="1975" y="1883"/>
                  </a:lnTo>
                  <a:lnTo>
                    <a:pt x="1975" y="1883"/>
                  </a:lnTo>
                  <a:lnTo>
                    <a:pt x="1975" y="2040"/>
                  </a:lnTo>
                  <a:lnTo>
                    <a:pt x="1975" y="2040"/>
                  </a:lnTo>
                  <a:lnTo>
                    <a:pt x="1975" y="2254"/>
                  </a:lnTo>
                  <a:lnTo>
                    <a:pt x="1313" y="2253"/>
                  </a:lnTo>
                  <a:lnTo>
                    <a:pt x="1273" y="2253"/>
                  </a:lnTo>
                  <a:lnTo>
                    <a:pt x="1227" y="2253"/>
                  </a:lnTo>
                  <a:lnTo>
                    <a:pt x="1227" y="2253"/>
                  </a:lnTo>
                  <a:lnTo>
                    <a:pt x="1243" y="2267"/>
                  </a:lnTo>
                  <a:lnTo>
                    <a:pt x="1243" y="2267"/>
                  </a:lnTo>
                  <a:lnTo>
                    <a:pt x="1256" y="2281"/>
                  </a:lnTo>
                  <a:lnTo>
                    <a:pt x="1256" y="2281"/>
                  </a:lnTo>
                  <a:lnTo>
                    <a:pt x="1270" y="2297"/>
                  </a:lnTo>
                  <a:lnTo>
                    <a:pt x="1270" y="2297"/>
                  </a:lnTo>
                  <a:lnTo>
                    <a:pt x="1281" y="2315"/>
                  </a:lnTo>
                  <a:lnTo>
                    <a:pt x="1281" y="2315"/>
                  </a:lnTo>
                  <a:lnTo>
                    <a:pt x="1294" y="2334"/>
                  </a:lnTo>
                  <a:lnTo>
                    <a:pt x="1303" y="2354"/>
                  </a:lnTo>
                  <a:lnTo>
                    <a:pt x="1303" y="2354"/>
                  </a:lnTo>
                  <a:lnTo>
                    <a:pt x="1313" y="2377"/>
                  </a:lnTo>
                  <a:lnTo>
                    <a:pt x="1321" y="2397"/>
                  </a:lnTo>
                  <a:lnTo>
                    <a:pt x="1321" y="2397"/>
                  </a:lnTo>
                  <a:lnTo>
                    <a:pt x="1327" y="2421"/>
                  </a:lnTo>
                  <a:lnTo>
                    <a:pt x="1332" y="2443"/>
                  </a:lnTo>
                  <a:lnTo>
                    <a:pt x="1332" y="2443"/>
                  </a:lnTo>
                  <a:lnTo>
                    <a:pt x="1334" y="2467"/>
                  </a:lnTo>
                  <a:lnTo>
                    <a:pt x="1335" y="2492"/>
                  </a:lnTo>
                  <a:lnTo>
                    <a:pt x="1335" y="2492"/>
                  </a:lnTo>
                  <a:lnTo>
                    <a:pt x="1334" y="2524"/>
                  </a:lnTo>
                  <a:lnTo>
                    <a:pt x="1329" y="2557"/>
                  </a:lnTo>
                  <a:lnTo>
                    <a:pt x="1321" y="2587"/>
                  </a:lnTo>
                  <a:lnTo>
                    <a:pt x="1310" y="2618"/>
                  </a:lnTo>
                  <a:lnTo>
                    <a:pt x="1310" y="2618"/>
                  </a:lnTo>
                  <a:lnTo>
                    <a:pt x="1295" y="2645"/>
                  </a:lnTo>
                  <a:lnTo>
                    <a:pt x="1280" y="2672"/>
                  </a:lnTo>
                  <a:lnTo>
                    <a:pt x="1261" y="2697"/>
                  </a:lnTo>
                  <a:lnTo>
                    <a:pt x="1240" y="2719"/>
                  </a:lnTo>
                  <a:lnTo>
                    <a:pt x="1240" y="2719"/>
                  </a:lnTo>
                  <a:lnTo>
                    <a:pt x="1218" y="2740"/>
                  </a:lnTo>
                  <a:lnTo>
                    <a:pt x="1192" y="2759"/>
                  </a:lnTo>
                  <a:lnTo>
                    <a:pt x="1165" y="2775"/>
                  </a:lnTo>
                  <a:lnTo>
                    <a:pt x="1137" y="2789"/>
                  </a:lnTo>
                  <a:lnTo>
                    <a:pt x="1137" y="2789"/>
                  </a:lnTo>
                  <a:lnTo>
                    <a:pt x="1107" y="2800"/>
                  </a:lnTo>
                  <a:lnTo>
                    <a:pt x="1076" y="2808"/>
                  </a:lnTo>
                  <a:lnTo>
                    <a:pt x="1045" y="2813"/>
                  </a:lnTo>
                  <a:lnTo>
                    <a:pt x="1011" y="2814"/>
                  </a:lnTo>
                  <a:lnTo>
                    <a:pt x="1011" y="2814"/>
                  </a:lnTo>
                  <a:lnTo>
                    <a:pt x="978" y="2813"/>
                  </a:lnTo>
                  <a:lnTo>
                    <a:pt x="946" y="2806"/>
                  </a:lnTo>
                  <a:lnTo>
                    <a:pt x="915" y="2798"/>
                  </a:lnTo>
                  <a:lnTo>
                    <a:pt x="886" y="2787"/>
                  </a:lnTo>
                  <a:lnTo>
                    <a:pt x="886" y="2787"/>
                  </a:lnTo>
                  <a:lnTo>
                    <a:pt x="857" y="2775"/>
                  </a:lnTo>
                  <a:lnTo>
                    <a:pt x="830" y="2759"/>
                  </a:lnTo>
                  <a:lnTo>
                    <a:pt x="805" y="2740"/>
                  </a:lnTo>
                  <a:lnTo>
                    <a:pt x="783" y="2719"/>
                  </a:lnTo>
                  <a:lnTo>
                    <a:pt x="783" y="2719"/>
                  </a:lnTo>
                  <a:lnTo>
                    <a:pt x="762" y="2695"/>
                  </a:lnTo>
                  <a:lnTo>
                    <a:pt x="743" y="2672"/>
                  </a:lnTo>
                  <a:lnTo>
                    <a:pt x="727" y="2645"/>
                  </a:lnTo>
                  <a:lnTo>
                    <a:pt x="713" y="2616"/>
                  </a:lnTo>
                  <a:lnTo>
                    <a:pt x="713" y="2616"/>
                  </a:lnTo>
                  <a:lnTo>
                    <a:pt x="702" y="2586"/>
                  </a:lnTo>
                  <a:lnTo>
                    <a:pt x="694" y="2556"/>
                  </a:lnTo>
                  <a:lnTo>
                    <a:pt x="689" y="2524"/>
                  </a:lnTo>
                  <a:lnTo>
                    <a:pt x="688" y="2491"/>
                  </a:lnTo>
                  <a:lnTo>
                    <a:pt x="688" y="2491"/>
                  </a:lnTo>
                  <a:lnTo>
                    <a:pt x="689" y="2467"/>
                  </a:lnTo>
                  <a:lnTo>
                    <a:pt x="691" y="2443"/>
                  </a:lnTo>
                  <a:lnTo>
                    <a:pt x="691" y="2443"/>
                  </a:lnTo>
                  <a:lnTo>
                    <a:pt x="696" y="2419"/>
                  </a:lnTo>
                  <a:lnTo>
                    <a:pt x="702" y="2397"/>
                  </a:lnTo>
                  <a:lnTo>
                    <a:pt x="702" y="2397"/>
                  </a:lnTo>
                  <a:lnTo>
                    <a:pt x="710" y="2375"/>
                  </a:lnTo>
                  <a:lnTo>
                    <a:pt x="719" y="2354"/>
                  </a:lnTo>
                  <a:lnTo>
                    <a:pt x="719" y="2354"/>
                  </a:lnTo>
                  <a:lnTo>
                    <a:pt x="729" y="2334"/>
                  </a:lnTo>
                  <a:lnTo>
                    <a:pt x="742" y="2315"/>
                  </a:lnTo>
                  <a:lnTo>
                    <a:pt x="742" y="2315"/>
                  </a:lnTo>
                  <a:lnTo>
                    <a:pt x="753" y="2297"/>
                  </a:lnTo>
                  <a:lnTo>
                    <a:pt x="753" y="2297"/>
                  </a:lnTo>
                  <a:lnTo>
                    <a:pt x="765" y="2281"/>
                  </a:lnTo>
                  <a:lnTo>
                    <a:pt x="765" y="2281"/>
                  </a:lnTo>
                  <a:lnTo>
                    <a:pt x="780" y="2267"/>
                  </a:lnTo>
                  <a:lnTo>
                    <a:pt x="780" y="2267"/>
                  </a:lnTo>
                  <a:lnTo>
                    <a:pt x="796" y="2253"/>
                  </a:lnTo>
                  <a:lnTo>
                    <a:pt x="749" y="2253"/>
                  </a:lnTo>
                  <a:lnTo>
                    <a:pt x="710" y="2253"/>
                  </a:lnTo>
                  <a:lnTo>
                    <a:pt x="0" y="2251"/>
                  </a:lnTo>
                  <a:lnTo>
                    <a:pt x="0" y="1650"/>
                  </a:lnTo>
                  <a:lnTo>
                    <a:pt x="0" y="1650"/>
                  </a:lnTo>
                  <a:lnTo>
                    <a:pt x="19" y="1659"/>
                  </a:lnTo>
                  <a:lnTo>
                    <a:pt x="40" y="1667"/>
                  </a:lnTo>
                  <a:lnTo>
                    <a:pt x="40" y="1667"/>
                  </a:lnTo>
                  <a:lnTo>
                    <a:pt x="62" y="1675"/>
                  </a:lnTo>
                  <a:lnTo>
                    <a:pt x="84" y="1682"/>
                  </a:lnTo>
                  <a:lnTo>
                    <a:pt x="84" y="1682"/>
                  </a:lnTo>
                  <a:lnTo>
                    <a:pt x="107" y="1686"/>
                  </a:lnTo>
                  <a:lnTo>
                    <a:pt x="129" y="1690"/>
                  </a:lnTo>
                  <a:lnTo>
                    <a:pt x="129" y="1690"/>
                  </a:lnTo>
                  <a:lnTo>
                    <a:pt x="153" y="1693"/>
                  </a:lnTo>
                  <a:lnTo>
                    <a:pt x="176" y="1693"/>
                  </a:lnTo>
                  <a:lnTo>
                    <a:pt x="176" y="1693"/>
                  </a:lnTo>
                  <a:lnTo>
                    <a:pt x="196" y="1693"/>
                  </a:lnTo>
                  <a:lnTo>
                    <a:pt x="215" y="1691"/>
                  </a:lnTo>
                  <a:lnTo>
                    <a:pt x="234" y="1688"/>
                  </a:lnTo>
                  <a:lnTo>
                    <a:pt x="253" y="1685"/>
                  </a:lnTo>
                  <a:lnTo>
                    <a:pt x="291" y="1675"/>
                  </a:lnTo>
                  <a:lnTo>
                    <a:pt x="326" y="1663"/>
                  </a:lnTo>
                  <a:lnTo>
                    <a:pt x="326" y="1663"/>
                  </a:lnTo>
                  <a:lnTo>
                    <a:pt x="359" y="1647"/>
                  </a:lnTo>
                  <a:lnTo>
                    <a:pt x="391" y="1628"/>
                  </a:lnTo>
                  <a:lnTo>
                    <a:pt x="421" y="1606"/>
                  </a:lnTo>
                  <a:lnTo>
                    <a:pt x="448" y="1580"/>
                  </a:lnTo>
                  <a:lnTo>
                    <a:pt x="448" y="1580"/>
                  </a:lnTo>
                  <a:lnTo>
                    <a:pt x="473" y="1553"/>
                  </a:lnTo>
                  <a:lnTo>
                    <a:pt x="496" y="1523"/>
                  </a:lnTo>
                  <a:lnTo>
                    <a:pt x="515" y="1491"/>
                  </a:lnTo>
                  <a:lnTo>
                    <a:pt x="530" y="1458"/>
                  </a:lnTo>
                  <a:lnTo>
                    <a:pt x="530" y="1458"/>
                  </a:lnTo>
                  <a:lnTo>
                    <a:pt x="543" y="1423"/>
                  </a:lnTo>
                  <a:lnTo>
                    <a:pt x="548" y="1406"/>
                  </a:lnTo>
                  <a:lnTo>
                    <a:pt x="553" y="1387"/>
                  </a:lnTo>
                  <a:lnTo>
                    <a:pt x="556" y="1368"/>
                  </a:lnTo>
                  <a:lnTo>
                    <a:pt x="559" y="1349"/>
                  </a:lnTo>
                  <a:lnTo>
                    <a:pt x="561" y="1329"/>
                  </a:lnTo>
                  <a:lnTo>
                    <a:pt x="561" y="1309"/>
                  </a:lnTo>
                  <a:lnTo>
                    <a:pt x="561" y="1309"/>
                  </a:lnTo>
                  <a:lnTo>
                    <a:pt x="561" y="1290"/>
                  </a:lnTo>
                  <a:lnTo>
                    <a:pt x="559" y="1269"/>
                  </a:lnTo>
                  <a:lnTo>
                    <a:pt x="556" y="1250"/>
                  </a:lnTo>
                  <a:lnTo>
                    <a:pt x="553" y="1231"/>
                  </a:lnTo>
                  <a:lnTo>
                    <a:pt x="548" y="1214"/>
                  </a:lnTo>
                  <a:lnTo>
                    <a:pt x="543" y="1195"/>
                  </a:lnTo>
                  <a:lnTo>
                    <a:pt x="530" y="1160"/>
                  </a:lnTo>
                  <a:lnTo>
                    <a:pt x="530" y="1160"/>
                  </a:lnTo>
                  <a:lnTo>
                    <a:pt x="515" y="1126"/>
                  </a:lnTo>
                  <a:lnTo>
                    <a:pt x="496" y="1095"/>
                  </a:lnTo>
                  <a:lnTo>
                    <a:pt x="473" y="1065"/>
                  </a:lnTo>
                  <a:lnTo>
                    <a:pt x="448" y="1038"/>
                  </a:lnTo>
                  <a:lnTo>
                    <a:pt x="448" y="1038"/>
                  </a:lnTo>
                  <a:lnTo>
                    <a:pt x="421" y="1012"/>
                  </a:lnTo>
                  <a:lnTo>
                    <a:pt x="391" y="992"/>
                  </a:lnTo>
                  <a:lnTo>
                    <a:pt x="359" y="971"/>
                  </a:lnTo>
                  <a:lnTo>
                    <a:pt x="326" y="955"/>
                  </a:lnTo>
                  <a:lnTo>
                    <a:pt x="326" y="955"/>
                  </a:lnTo>
                  <a:lnTo>
                    <a:pt x="291" y="942"/>
                  </a:lnTo>
                  <a:lnTo>
                    <a:pt x="272" y="938"/>
                  </a:lnTo>
                  <a:lnTo>
                    <a:pt x="253" y="933"/>
                  </a:lnTo>
                  <a:lnTo>
                    <a:pt x="234" y="930"/>
                  </a:lnTo>
                  <a:lnTo>
                    <a:pt x="215" y="927"/>
                  </a:lnTo>
                  <a:lnTo>
                    <a:pt x="196" y="927"/>
                  </a:lnTo>
                  <a:lnTo>
                    <a:pt x="176" y="925"/>
                  </a:lnTo>
                  <a:lnTo>
                    <a:pt x="176" y="925"/>
                  </a:lnTo>
                  <a:lnTo>
                    <a:pt x="153" y="927"/>
                  </a:lnTo>
                  <a:lnTo>
                    <a:pt x="129" y="928"/>
                  </a:lnTo>
                  <a:lnTo>
                    <a:pt x="129" y="928"/>
                  </a:lnTo>
                  <a:lnTo>
                    <a:pt x="107" y="931"/>
                  </a:lnTo>
                  <a:lnTo>
                    <a:pt x="84" y="936"/>
                  </a:lnTo>
                  <a:lnTo>
                    <a:pt x="84" y="936"/>
                  </a:lnTo>
                  <a:lnTo>
                    <a:pt x="62" y="942"/>
                  </a:lnTo>
                  <a:lnTo>
                    <a:pt x="40" y="950"/>
                  </a:lnTo>
                  <a:lnTo>
                    <a:pt x="40" y="950"/>
                  </a:lnTo>
                  <a:lnTo>
                    <a:pt x="19" y="960"/>
                  </a:lnTo>
                  <a:lnTo>
                    <a:pt x="0" y="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80B9"/>
            </a:solidFill>
            <a:ln w="19050" cap="rnd">
              <a:solidFill>
                <a:srgbClr val="2980B9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 w="3175">
                  <a:solidFill>
                    <a:schemeClr val="tx1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Franklin Gothic Book"/>
              </a:endParaRPr>
            </a:p>
          </p:txBody>
        </p:sp>
        <p:sp>
          <p:nvSpPr>
            <p:cNvPr id="78" name="Freeform: Shape 5">
              <a:extLst>
                <a:ext uri="{FF2B5EF4-FFF2-40B4-BE49-F238E27FC236}">
                  <a16:creationId xmlns:a16="http://schemas.microsoft.com/office/drawing/2014/main" id="{BD18A1BA-E56D-5B6C-73A2-B0C43AD82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2676" y="4305145"/>
              <a:ext cx="1562481" cy="1421105"/>
            </a:xfrm>
            <a:custGeom>
              <a:avLst/>
              <a:gdLst>
                <a:gd name="T0" fmla="*/ 2543 w 2543"/>
                <a:gd name="T1" fmla="*/ 83 h 2313"/>
                <a:gd name="T2" fmla="*/ 2543 w 2543"/>
                <a:gd name="T3" fmla="*/ 259 h 2313"/>
                <a:gd name="T4" fmla="*/ 2543 w 2543"/>
                <a:gd name="T5" fmla="*/ 485 h 2313"/>
                <a:gd name="T6" fmla="*/ 2538 w 2543"/>
                <a:gd name="T7" fmla="*/ 524 h 2313"/>
                <a:gd name="T8" fmla="*/ 2529 w 2543"/>
                <a:gd name="T9" fmla="*/ 620 h 2313"/>
                <a:gd name="T10" fmla="*/ 2487 w 2543"/>
                <a:gd name="T11" fmla="*/ 915 h 2313"/>
                <a:gd name="T12" fmla="*/ 2438 w 2543"/>
                <a:gd name="T13" fmla="*/ 1117 h 2313"/>
                <a:gd name="T14" fmla="*/ 2357 w 2543"/>
                <a:gd name="T15" fmla="*/ 1360 h 2313"/>
                <a:gd name="T16" fmla="*/ 2260 w 2543"/>
                <a:gd name="T17" fmla="*/ 1575 h 2313"/>
                <a:gd name="T18" fmla="*/ 2183 w 2543"/>
                <a:gd name="T19" fmla="*/ 1718 h 2313"/>
                <a:gd name="T20" fmla="*/ 2048 w 2543"/>
                <a:gd name="T21" fmla="*/ 1921 h 2313"/>
                <a:gd name="T22" fmla="*/ 1894 w 2543"/>
                <a:gd name="T23" fmla="*/ 2108 h 2313"/>
                <a:gd name="T24" fmla="*/ 1808 w 2543"/>
                <a:gd name="T25" fmla="*/ 2192 h 2313"/>
                <a:gd name="T26" fmla="*/ 1744 w 2543"/>
                <a:gd name="T27" fmla="*/ 2238 h 2313"/>
                <a:gd name="T28" fmla="*/ 1675 w 2543"/>
                <a:gd name="T29" fmla="*/ 2273 h 2313"/>
                <a:gd name="T30" fmla="*/ 1575 w 2543"/>
                <a:gd name="T31" fmla="*/ 2303 h 2313"/>
                <a:gd name="T32" fmla="*/ 1497 w 2543"/>
                <a:gd name="T33" fmla="*/ 2313 h 2313"/>
                <a:gd name="T34" fmla="*/ 568 w 2543"/>
                <a:gd name="T35" fmla="*/ 1431 h 2313"/>
                <a:gd name="T36" fmla="*/ 554 w 2543"/>
                <a:gd name="T37" fmla="*/ 1399 h 2313"/>
                <a:gd name="T38" fmla="*/ 522 w 2543"/>
                <a:gd name="T39" fmla="*/ 1428 h 2313"/>
                <a:gd name="T40" fmla="*/ 465 w 2543"/>
                <a:gd name="T41" fmla="*/ 1466 h 2313"/>
                <a:gd name="T42" fmla="*/ 421 w 2543"/>
                <a:gd name="T43" fmla="*/ 1483 h 2313"/>
                <a:gd name="T44" fmla="*/ 348 w 2543"/>
                <a:gd name="T45" fmla="*/ 1498 h 2313"/>
                <a:gd name="T46" fmla="*/ 257 w 2543"/>
                <a:gd name="T47" fmla="*/ 1491 h 2313"/>
                <a:gd name="T48" fmla="*/ 168 w 2543"/>
                <a:gd name="T49" fmla="*/ 1460 h 2313"/>
                <a:gd name="T50" fmla="*/ 94 w 2543"/>
                <a:gd name="T51" fmla="*/ 1404 h 2313"/>
                <a:gd name="T52" fmla="*/ 25 w 2543"/>
                <a:gd name="T53" fmla="*/ 1301 h 2313"/>
                <a:gd name="T54" fmla="*/ 2 w 2543"/>
                <a:gd name="T55" fmla="*/ 1209 h 2313"/>
                <a:gd name="T56" fmla="*/ 6 w 2543"/>
                <a:gd name="T57" fmla="*/ 1111 h 2313"/>
                <a:gd name="T58" fmla="*/ 38 w 2543"/>
                <a:gd name="T59" fmla="*/ 1022 h 2313"/>
                <a:gd name="T60" fmla="*/ 94 w 2543"/>
                <a:gd name="T61" fmla="*/ 949 h 2313"/>
                <a:gd name="T62" fmla="*/ 197 w 2543"/>
                <a:gd name="T63" fmla="*/ 879 h 2313"/>
                <a:gd name="T64" fmla="*/ 289 w 2543"/>
                <a:gd name="T65" fmla="*/ 857 h 2313"/>
                <a:gd name="T66" fmla="*/ 372 w 2543"/>
                <a:gd name="T67" fmla="*/ 858 h 2313"/>
                <a:gd name="T68" fmla="*/ 421 w 2543"/>
                <a:gd name="T69" fmla="*/ 871 h 2313"/>
                <a:gd name="T70" fmla="*/ 486 w 2543"/>
                <a:gd name="T71" fmla="*/ 900 h 2313"/>
                <a:gd name="T72" fmla="*/ 522 w 2543"/>
                <a:gd name="T73" fmla="*/ 927 h 2313"/>
                <a:gd name="T74" fmla="*/ 554 w 2543"/>
                <a:gd name="T75" fmla="*/ 955 h 2313"/>
                <a:gd name="T76" fmla="*/ 568 w 2543"/>
                <a:gd name="T77" fmla="*/ 0 h 2313"/>
                <a:gd name="T78" fmla="*/ 1219 w 2543"/>
                <a:gd name="T79" fmla="*/ 41 h 2313"/>
                <a:gd name="T80" fmla="*/ 1205 w 2543"/>
                <a:gd name="T81" fmla="*/ 86 h 2313"/>
                <a:gd name="T82" fmla="*/ 1195 w 2543"/>
                <a:gd name="T83" fmla="*/ 154 h 2313"/>
                <a:gd name="T84" fmla="*/ 1195 w 2543"/>
                <a:gd name="T85" fmla="*/ 217 h 2313"/>
                <a:gd name="T86" fmla="*/ 1211 w 2543"/>
                <a:gd name="T87" fmla="*/ 292 h 2313"/>
                <a:gd name="T88" fmla="*/ 1260 w 2543"/>
                <a:gd name="T89" fmla="*/ 392 h 2313"/>
                <a:gd name="T90" fmla="*/ 1335 w 2543"/>
                <a:gd name="T91" fmla="*/ 474 h 2313"/>
                <a:gd name="T92" fmla="*/ 1429 w 2543"/>
                <a:gd name="T93" fmla="*/ 531 h 2313"/>
                <a:gd name="T94" fmla="*/ 1521 w 2543"/>
                <a:gd name="T95" fmla="*/ 558 h 2313"/>
                <a:gd name="T96" fmla="*/ 1579 w 2543"/>
                <a:gd name="T97" fmla="*/ 562 h 2313"/>
                <a:gd name="T98" fmla="*/ 1657 w 2543"/>
                <a:gd name="T99" fmla="*/ 555 h 2313"/>
                <a:gd name="T100" fmla="*/ 1729 w 2543"/>
                <a:gd name="T101" fmla="*/ 533 h 2313"/>
                <a:gd name="T102" fmla="*/ 1852 w 2543"/>
                <a:gd name="T103" fmla="*/ 451 h 2313"/>
                <a:gd name="T104" fmla="*/ 1919 w 2543"/>
                <a:gd name="T105" fmla="*/ 362 h 2313"/>
                <a:gd name="T106" fmla="*/ 1952 w 2543"/>
                <a:gd name="T107" fmla="*/ 274 h 2313"/>
                <a:gd name="T108" fmla="*/ 1965 w 2543"/>
                <a:gd name="T109" fmla="*/ 198 h 2313"/>
                <a:gd name="T110" fmla="*/ 1962 w 2543"/>
                <a:gd name="T111" fmla="*/ 132 h 2313"/>
                <a:gd name="T112" fmla="*/ 1954 w 2543"/>
                <a:gd name="T113" fmla="*/ 86 h 2313"/>
                <a:gd name="T114" fmla="*/ 1932 w 2543"/>
                <a:gd name="T115" fmla="*/ 22 h 2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43" h="2313">
                  <a:moveTo>
                    <a:pt x="2543" y="3"/>
                  </a:moveTo>
                  <a:lnTo>
                    <a:pt x="2543" y="3"/>
                  </a:lnTo>
                  <a:lnTo>
                    <a:pt x="2543" y="83"/>
                  </a:lnTo>
                  <a:lnTo>
                    <a:pt x="2543" y="83"/>
                  </a:lnTo>
                  <a:lnTo>
                    <a:pt x="2543" y="167"/>
                  </a:lnTo>
                  <a:lnTo>
                    <a:pt x="2543" y="167"/>
                  </a:lnTo>
                  <a:lnTo>
                    <a:pt x="2543" y="259"/>
                  </a:lnTo>
                  <a:lnTo>
                    <a:pt x="2543" y="259"/>
                  </a:lnTo>
                  <a:lnTo>
                    <a:pt x="2543" y="357"/>
                  </a:lnTo>
                  <a:lnTo>
                    <a:pt x="2543" y="466"/>
                  </a:lnTo>
                  <a:lnTo>
                    <a:pt x="2543" y="466"/>
                  </a:lnTo>
                  <a:lnTo>
                    <a:pt x="2543" y="485"/>
                  </a:lnTo>
                  <a:lnTo>
                    <a:pt x="2543" y="485"/>
                  </a:lnTo>
                  <a:lnTo>
                    <a:pt x="2541" y="505"/>
                  </a:lnTo>
                  <a:lnTo>
                    <a:pt x="2541" y="505"/>
                  </a:lnTo>
                  <a:lnTo>
                    <a:pt x="2538" y="524"/>
                  </a:lnTo>
                  <a:lnTo>
                    <a:pt x="2538" y="524"/>
                  </a:lnTo>
                  <a:lnTo>
                    <a:pt x="2535" y="541"/>
                  </a:lnTo>
                  <a:lnTo>
                    <a:pt x="2535" y="541"/>
                  </a:lnTo>
                  <a:lnTo>
                    <a:pt x="2529" y="620"/>
                  </a:lnTo>
                  <a:lnTo>
                    <a:pt x="2522" y="696"/>
                  </a:lnTo>
                  <a:lnTo>
                    <a:pt x="2511" y="771"/>
                  </a:lnTo>
                  <a:lnTo>
                    <a:pt x="2500" y="844"/>
                  </a:lnTo>
                  <a:lnTo>
                    <a:pt x="2487" y="915"/>
                  </a:lnTo>
                  <a:lnTo>
                    <a:pt x="2473" y="984"/>
                  </a:lnTo>
                  <a:lnTo>
                    <a:pt x="2457" y="1052"/>
                  </a:lnTo>
                  <a:lnTo>
                    <a:pt x="2438" y="1117"/>
                  </a:lnTo>
                  <a:lnTo>
                    <a:pt x="2438" y="1117"/>
                  </a:lnTo>
                  <a:lnTo>
                    <a:pt x="2421" y="1180"/>
                  </a:lnTo>
                  <a:lnTo>
                    <a:pt x="2400" y="1242"/>
                  </a:lnTo>
                  <a:lnTo>
                    <a:pt x="2379" y="1302"/>
                  </a:lnTo>
                  <a:lnTo>
                    <a:pt x="2357" y="1360"/>
                  </a:lnTo>
                  <a:lnTo>
                    <a:pt x="2333" y="1417"/>
                  </a:lnTo>
                  <a:lnTo>
                    <a:pt x="2310" y="1472"/>
                  </a:lnTo>
                  <a:lnTo>
                    <a:pt x="2286" y="1525"/>
                  </a:lnTo>
                  <a:lnTo>
                    <a:pt x="2260" y="1575"/>
                  </a:lnTo>
                  <a:lnTo>
                    <a:pt x="2260" y="1575"/>
                  </a:lnTo>
                  <a:lnTo>
                    <a:pt x="2235" y="1625"/>
                  </a:lnTo>
                  <a:lnTo>
                    <a:pt x="2208" y="1672"/>
                  </a:lnTo>
                  <a:lnTo>
                    <a:pt x="2183" y="1718"/>
                  </a:lnTo>
                  <a:lnTo>
                    <a:pt x="2156" y="1763"/>
                  </a:lnTo>
                  <a:lnTo>
                    <a:pt x="2129" y="1804"/>
                  </a:lnTo>
                  <a:lnTo>
                    <a:pt x="2102" y="1845"/>
                  </a:lnTo>
                  <a:lnTo>
                    <a:pt x="2048" y="1921"/>
                  </a:lnTo>
                  <a:lnTo>
                    <a:pt x="2048" y="1921"/>
                  </a:lnTo>
                  <a:lnTo>
                    <a:pt x="1994" y="1989"/>
                  </a:lnTo>
                  <a:lnTo>
                    <a:pt x="1943" y="2053"/>
                  </a:lnTo>
                  <a:lnTo>
                    <a:pt x="1894" y="2108"/>
                  </a:lnTo>
                  <a:lnTo>
                    <a:pt x="1846" y="2156"/>
                  </a:lnTo>
                  <a:lnTo>
                    <a:pt x="1846" y="2156"/>
                  </a:lnTo>
                  <a:lnTo>
                    <a:pt x="1829" y="2175"/>
                  </a:lnTo>
                  <a:lnTo>
                    <a:pt x="1808" y="2192"/>
                  </a:lnTo>
                  <a:lnTo>
                    <a:pt x="1787" y="2208"/>
                  </a:lnTo>
                  <a:lnTo>
                    <a:pt x="1767" y="2224"/>
                  </a:lnTo>
                  <a:lnTo>
                    <a:pt x="1767" y="2224"/>
                  </a:lnTo>
                  <a:lnTo>
                    <a:pt x="1744" y="2238"/>
                  </a:lnTo>
                  <a:lnTo>
                    <a:pt x="1722" y="2251"/>
                  </a:lnTo>
                  <a:lnTo>
                    <a:pt x="1698" y="2262"/>
                  </a:lnTo>
                  <a:lnTo>
                    <a:pt x="1675" y="2273"/>
                  </a:lnTo>
                  <a:lnTo>
                    <a:pt x="1675" y="2273"/>
                  </a:lnTo>
                  <a:lnTo>
                    <a:pt x="1651" y="2283"/>
                  </a:lnTo>
                  <a:lnTo>
                    <a:pt x="1625" y="2291"/>
                  </a:lnTo>
                  <a:lnTo>
                    <a:pt x="1600" y="2297"/>
                  </a:lnTo>
                  <a:lnTo>
                    <a:pt x="1575" y="2303"/>
                  </a:lnTo>
                  <a:lnTo>
                    <a:pt x="1575" y="2303"/>
                  </a:lnTo>
                  <a:lnTo>
                    <a:pt x="1549" y="2308"/>
                  </a:lnTo>
                  <a:lnTo>
                    <a:pt x="1524" y="2311"/>
                  </a:lnTo>
                  <a:lnTo>
                    <a:pt x="1497" y="2313"/>
                  </a:lnTo>
                  <a:lnTo>
                    <a:pt x="1470" y="2313"/>
                  </a:lnTo>
                  <a:lnTo>
                    <a:pt x="568" y="2308"/>
                  </a:lnTo>
                  <a:lnTo>
                    <a:pt x="568" y="1472"/>
                  </a:lnTo>
                  <a:lnTo>
                    <a:pt x="568" y="1431"/>
                  </a:lnTo>
                  <a:lnTo>
                    <a:pt x="568" y="1383"/>
                  </a:lnTo>
                  <a:lnTo>
                    <a:pt x="568" y="1383"/>
                  </a:lnTo>
                  <a:lnTo>
                    <a:pt x="554" y="1399"/>
                  </a:lnTo>
                  <a:lnTo>
                    <a:pt x="554" y="1399"/>
                  </a:lnTo>
                  <a:lnTo>
                    <a:pt x="538" y="1415"/>
                  </a:lnTo>
                  <a:lnTo>
                    <a:pt x="538" y="1415"/>
                  </a:lnTo>
                  <a:lnTo>
                    <a:pt x="522" y="1428"/>
                  </a:lnTo>
                  <a:lnTo>
                    <a:pt x="522" y="1428"/>
                  </a:lnTo>
                  <a:lnTo>
                    <a:pt x="506" y="1442"/>
                  </a:lnTo>
                  <a:lnTo>
                    <a:pt x="506" y="1442"/>
                  </a:lnTo>
                  <a:lnTo>
                    <a:pt x="486" y="1455"/>
                  </a:lnTo>
                  <a:lnTo>
                    <a:pt x="465" y="1466"/>
                  </a:lnTo>
                  <a:lnTo>
                    <a:pt x="465" y="1466"/>
                  </a:lnTo>
                  <a:lnTo>
                    <a:pt x="443" y="1475"/>
                  </a:lnTo>
                  <a:lnTo>
                    <a:pt x="421" y="1483"/>
                  </a:lnTo>
                  <a:lnTo>
                    <a:pt x="421" y="1483"/>
                  </a:lnTo>
                  <a:lnTo>
                    <a:pt x="397" y="1490"/>
                  </a:lnTo>
                  <a:lnTo>
                    <a:pt x="372" y="1494"/>
                  </a:lnTo>
                  <a:lnTo>
                    <a:pt x="372" y="1494"/>
                  </a:lnTo>
                  <a:lnTo>
                    <a:pt x="348" y="1498"/>
                  </a:lnTo>
                  <a:lnTo>
                    <a:pt x="322" y="1499"/>
                  </a:lnTo>
                  <a:lnTo>
                    <a:pt x="322" y="1499"/>
                  </a:lnTo>
                  <a:lnTo>
                    <a:pt x="289" y="1498"/>
                  </a:lnTo>
                  <a:lnTo>
                    <a:pt x="257" y="1491"/>
                  </a:lnTo>
                  <a:lnTo>
                    <a:pt x="225" y="1483"/>
                  </a:lnTo>
                  <a:lnTo>
                    <a:pt x="197" y="1472"/>
                  </a:lnTo>
                  <a:lnTo>
                    <a:pt x="197" y="1472"/>
                  </a:lnTo>
                  <a:lnTo>
                    <a:pt x="168" y="1460"/>
                  </a:lnTo>
                  <a:lnTo>
                    <a:pt x="141" y="1444"/>
                  </a:lnTo>
                  <a:lnTo>
                    <a:pt x="118" y="1425"/>
                  </a:lnTo>
                  <a:lnTo>
                    <a:pt x="94" y="1404"/>
                  </a:lnTo>
                  <a:lnTo>
                    <a:pt x="94" y="1404"/>
                  </a:lnTo>
                  <a:lnTo>
                    <a:pt x="73" y="1380"/>
                  </a:lnTo>
                  <a:lnTo>
                    <a:pt x="54" y="1356"/>
                  </a:lnTo>
                  <a:lnTo>
                    <a:pt x="38" y="1329"/>
                  </a:lnTo>
                  <a:lnTo>
                    <a:pt x="25" y="1301"/>
                  </a:lnTo>
                  <a:lnTo>
                    <a:pt x="25" y="1301"/>
                  </a:lnTo>
                  <a:lnTo>
                    <a:pt x="14" y="1271"/>
                  </a:lnTo>
                  <a:lnTo>
                    <a:pt x="6" y="1241"/>
                  </a:lnTo>
                  <a:lnTo>
                    <a:pt x="2" y="1209"/>
                  </a:lnTo>
                  <a:lnTo>
                    <a:pt x="0" y="1176"/>
                  </a:lnTo>
                  <a:lnTo>
                    <a:pt x="0" y="1176"/>
                  </a:lnTo>
                  <a:lnTo>
                    <a:pt x="2" y="1142"/>
                  </a:lnTo>
                  <a:lnTo>
                    <a:pt x="6" y="1111"/>
                  </a:lnTo>
                  <a:lnTo>
                    <a:pt x="14" y="1080"/>
                  </a:lnTo>
                  <a:lnTo>
                    <a:pt x="25" y="1050"/>
                  </a:lnTo>
                  <a:lnTo>
                    <a:pt x="25" y="1050"/>
                  </a:lnTo>
                  <a:lnTo>
                    <a:pt x="38" y="1022"/>
                  </a:lnTo>
                  <a:lnTo>
                    <a:pt x="54" y="996"/>
                  </a:lnTo>
                  <a:lnTo>
                    <a:pt x="73" y="971"/>
                  </a:lnTo>
                  <a:lnTo>
                    <a:pt x="94" y="949"/>
                  </a:lnTo>
                  <a:lnTo>
                    <a:pt x="94" y="949"/>
                  </a:lnTo>
                  <a:lnTo>
                    <a:pt x="118" y="928"/>
                  </a:lnTo>
                  <a:lnTo>
                    <a:pt x="141" y="909"/>
                  </a:lnTo>
                  <a:lnTo>
                    <a:pt x="168" y="893"/>
                  </a:lnTo>
                  <a:lnTo>
                    <a:pt x="197" y="879"/>
                  </a:lnTo>
                  <a:lnTo>
                    <a:pt x="197" y="879"/>
                  </a:lnTo>
                  <a:lnTo>
                    <a:pt x="225" y="869"/>
                  </a:lnTo>
                  <a:lnTo>
                    <a:pt x="257" y="861"/>
                  </a:lnTo>
                  <a:lnTo>
                    <a:pt x="289" y="857"/>
                  </a:lnTo>
                  <a:lnTo>
                    <a:pt x="322" y="855"/>
                  </a:lnTo>
                  <a:lnTo>
                    <a:pt x="322" y="855"/>
                  </a:lnTo>
                  <a:lnTo>
                    <a:pt x="348" y="855"/>
                  </a:lnTo>
                  <a:lnTo>
                    <a:pt x="372" y="858"/>
                  </a:lnTo>
                  <a:lnTo>
                    <a:pt x="372" y="858"/>
                  </a:lnTo>
                  <a:lnTo>
                    <a:pt x="397" y="863"/>
                  </a:lnTo>
                  <a:lnTo>
                    <a:pt x="421" y="871"/>
                  </a:lnTo>
                  <a:lnTo>
                    <a:pt x="421" y="871"/>
                  </a:lnTo>
                  <a:lnTo>
                    <a:pt x="443" y="879"/>
                  </a:lnTo>
                  <a:lnTo>
                    <a:pt x="465" y="888"/>
                  </a:lnTo>
                  <a:lnTo>
                    <a:pt x="465" y="888"/>
                  </a:lnTo>
                  <a:lnTo>
                    <a:pt x="486" y="900"/>
                  </a:lnTo>
                  <a:lnTo>
                    <a:pt x="506" y="914"/>
                  </a:lnTo>
                  <a:lnTo>
                    <a:pt x="506" y="914"/>
                  </a:lnTo>
                  <a:lnTo>
                    <a:pt x="522" y="927"/>
                  </a:lnTo>
                  <a:lnTo>
                    <a:pt x="522" y="927"/>
                  </a:lnTo>
                  <a:lnTo>
                    <a:pt x="538" y="941"/>
                  </a:lnTo>
                  <a:lnTo>
                    <a:pt x="538" y="941"/>
                  </a:lnTo>
                  <a:lnTo>
                    <a:pt x="554" y="955"/>
                  </a:lnTo>
                  <a:lnTo>
                    <a:pt x="554" y="955"/>
                  </a:lnTo>
                  <a:lnTo>
                    <a:pt x="568" y="971"/>
                  </a:lnTo>
                  <a:lnTo>
                    <a:pt x="568" y="925"/>
                  </a:lnTo>
                  <a:lnTo>
                    <a:pt x="568" y="882"/>
                  </a:lnTo>
                  <a:lnTo>
                    <a:pt x="568" y="0"/>
                  </a:lnTo>
                  <a:lnTo>
                    <a:pt x="1238" y="0"/>
                  </a:lnTo>
                  <a:lnTo>
                    <a:pt x="1238" y="0"/>
                  </a:lnTo>
                  <a:lnTo>
                    <a:pt x="1227" y="21"/>
                  </a:lnTo>
                  <a:lnTo>
                    <a:pt x="1219" y="41"/>
                  </a:lnTo>
                  <a:lnTo>
                    <a:pt x="1219" y="41"/>
                  </a:lnTo>
                  <a:lnTo>
                    <a:pt x="1211" y="64"/>
                  </a:lnTo>
                  <a:lnTo>
                    <a:pt x="1205" y="86"/>
                  </a:lnTo>
                  <a:lnTo>
                    <a:pt x="1205" y="86"/>
                  </a:lnTo>
                  <a:lnTo>
                    <a:pt x="1200" y="108"/>
                  </a:lnTo>
                  <a:lnTo>
                    <a:pt x="1197" y="130"/>
                  </a:lnTo>
                  <a:lnTo>
                    <a:pt x="1197" y="130"/>
                  </a:lnTo>
                  <a:lnTo>
                    <a:pt x="1195" y="154"/>
                  </a:lnTo>
                  <a:lnTo>
                    <a:pt x="1194" y="178"/>
                  </a:lnTo>
                  <a:lnTo>
                    <a:pt x="1194" y="178"/>
                  </a:lnTo>
                  <a:lnTo>
                    <a:pt x="1194" y="197"/>
                  </a:lnTo>
                  <a:lnTo>
                    <a:pt x="1195" y="217"/>
                  </a:lnTo>
                  <a:lnTo>
                    <a:pt x="1198" y="236"/>
                  </a:lnTo>
                  <a:lnTo>
                    <a:pt x="1202" y="255"/>
                  </a:lnTo>
                  <a:lnTo>
                    <a:pt x="1206" y="273"/>
                  </a:lnTo>
                  <a:lnTo>
                    <a:pt x="1211" y="292"/>
                  </a:lnTo>
                  <a:lnTo>
                    <a:pt x="1224" y="327"/>
                  </a:lnTo>
                  <a:lnTo>
                    <a:pt x="1224" y="327"/>
                  </a:lnTo>
                  <a:lnTo>
                    <a:pt x="1240" y="360"/>
                  </a:lnTo>
                  <a:lnTo>
                    <a:pt x="1260" y="392"/>
                  </a:lnTo>
                  <a:lnTo>
                    <a:pt x="1283" y="422"/>
                  </a:lnTo>
                  <a:lnTo>
                    <a:pt x="1306" y="449"/>
                  </a:lnTo>
                  <a:lnTo>
                    <a:pt x="1306" y="449"/>
                  </a:lnTo>
                  <a:lnTo>
                    <a:pt x="1335" y="474"/>
                  </a:lnTo>
                  <a:lnTo>
                    <a:pt x="1364" y="497"/>
                  </a:lnTo>
                  <a:lnTo>
                    <a:pt x="1395" y="516"/>
                  </a:lnTo>
                  <a:lnTo>
                    <a:pt x="1429" y="531"/>
                  </a:lnTo>
                  <a:lnTo>
                    <a:pt x="1429" y="531"/>
                  </a:lnTo>
                  <a:lnTo>
                    <a:pt x="1465" y="544"/>
                  </a:lnTo>
                  <a:lnTo>
                    <a:pt x="1483" y="551"/>
                  </a:lnTo>
                  <a:lnTo>
                    <a:pt x="1502" y="554"/>
                  </a:lnTo>
                  <a:lnTo>
                    <a:pt x="1521" y="558"/>
                  </a:lnTo>
                  <a:lnTo>
                    <a:pt x="1540" y="560"/>
                  </a:lnTo>
                  <a:lnTo>
                    <a:pt x="1559" y="562"/>
                  </a:lnTo>
                  <a:lnTo>
                    <a:pt x="1579" y="562"/>
                  </a:lnTo>
                  <a:lnTo>
                    <a:pt x="1579" y="562"/>
                  </a:lnTo>
                  <a:lnTo>
                    <a:pt x="1598" y="562"/>
                  </a:lnTo>
                  <a:lnTo>
                    <a:pt x="1619" y="560"/>
                  </a:lnTo>
                  <a:lnTo>
                    <a:pt x="1638" y="558"/>
                  </a:lnTo>
                  <a:lnTo>
                    <a:pt x="1657" y="555"/>
                  </a:lnTo>
                  <a:lnTo>
                    <a:pt x="1675" y="551"/>
                  </a:lnTo>
                  <a:lnTo>
                    <a:pt x="1694" y="546"/>
                  </a:lnTo>
                  <a:lnTo>
                    <a:pt x="1729" y="533"/>
                  </a:lnTo>
                  <a:lnTo>
                    <a:pt x="1729" y="533"/>
                  </a:lnTo>
                  <a:lnTo>
                    <a:pt x="1763" y="516"/>
                  </a:lnTo>
                  <a:lnTo>
                    <a:pt x="1795" y="497"/>
                  </a:lnTo>
                  <a:lnTo>
                    <a:pt x="1824" y="474"/>
                  </a:lnTo>
                  <a:lnTo>
                    <a:pt x="1852" y="451"/>
                  </a:lnTo>
                  <a:lnTo>
                    <a:pt x="1852" y="451"/>
                  </a:lnTo>
                  <a:lnTo>
                    <a:pt x="1876" y="424"/>
                  </a:lnTo>
                  <a:lnTo>
                    <a:pt x="1898" y="393"/>
                  </a:lnTo>
                  <a:lnTo>
                    <a:pt x="1919" y="362"/>
                  </a:lnTo>
                  <a:lnTo>
                    <a:pt x="1935" y="328"/>
                  </a:lnTo>
                  <a:lnTo>
                    <a:pt x="1935" y="328"/>
                  </a:lnTo>
                  <a:lnTo>
                    <a:pt x="1948" y="294"/>
                  </a:lnTo>
                  <a:lnTo>
                    <a:pt x="1952" y="274"/>
                  </a:lnTo>
                  <a:lnTo>
                    <a:pt x="1957" y="255"/>
                  </a:lnTo>
                  <a:lnTo>
                    <a:pt x="1960" y="236"/>
                  </a:lnTo>
                  <a:lnTo>
                    <a:pt x="1963" y="217"/>
                  </a:lnTo>
                  <a:lnTo>
                    <a:pt x="1965" y="198"/>
                  </a:lnTo>
                  <a:lnTo>
                    <a:pt x="1965" y="179"/>
                  </a:lnTo>
                  <a:lnTo>
                    <a:pt x="1965" y="179"/>
                  </a:lnTo>
                  <a:lnTo>
                    <a:pt x="1963" y="156"/>
                  </a:lnTo>
                  <a:lnTo>
                    <a:pt x="1962" y="132"/>
                  </a:lnTo>
                  <a:lnTo>
                    <a:pt x="1962" y="132"/>
                  </a:lnTo>
                  <a:lnTo>
                    <a:pt x="1959" y="108"/>
                  </a:lnTo>
                  <a:lnTo>
                    <a:pt x="1954" y="86"/>
                  </a:lnTo>
                  <a:lnTo>
                    <a:pt x="1954" y="86"/>
                  </a:lnTo>
                  <a:lnTo>
                    <a:pt x="1948" y="64"/>
                  </a:lnTo>
                  <a:lnTo>
                    <a:pt x="1940" y="43"/>
                  </a:lnTo>
                  <a:lnTo>
                    <a:pt x="1940" y="43"/>
                  </a:lnTo>
                  <a:lnTo>
                    <a:pt x="1932" y="22"/>
                  </a:lnTo>
                  <a:lnTo>
                    <a:pt x="1921" y="2"/>
                  </a:lnTo>
                  <a:lnTo>
                    <a:pt x="2543" y="3"/>
                  </a:lnTo>
                  <a:close/>
                </a:path>
              </a:pathLst>
            </a:custGeom>
            <a:solidFill>
              <a:srgbClr val="2980B9"/>
            </a:solidFill>
            <a:ln w="19050" cap="rnd">
              <a:solidFill>
                <a:srgbClr val="2980B9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/>
              </a:endParaRPr>
            </a:p>
          </p:txBody>
        </p:sp>
        <p:sp>
          <p:nvSpPr>
            <p:cNvPr id="79" name="Google Shape;727;p42">
              <a:extLst>
                <a:ext uri="{FF2B5EF4-FFF2-40B4-BE49-F238E27FC236}">
                  <a16:creationId xmlns:a16="http://schemas.microsoft.com/office/drawing/2014/main" id="{50743556-D61F-4358-137F-AF7F3AEC8AAE}"/>
                </a:ext>
              </a:extLst>
            </p:cNvPr>
            <p:cNvSpPr txBox="1"/>
            <p:nvPr/>
          </p:nvSpPr>
          <p:spPr>
            <a:xfrm>
              <a:off x="4806034" y="3391054"/>
              <a:ext cx="928973" cy="418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0" b="1" dirty="0">
                  <a:solidFill>
                    <a:schemeClr val="bg1"/>
                  </a:solidFill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1</a:t>
              </a:r>
              <a:endParaRPr sz="6000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endParaRPr>
            </a:p>
          </p:txBody>
        </p:sp>
        <p:sp>
          <p:nvSpPr>
            <p:cNvPr id="80" name="Google Shape;727;p42">
              <a:extLst>
                <a:ext uri="{FF2B5EF4-FFF2-40B4-BE49-F238E27FC236}">
                  <a16:creationId xmlns:a16="http://schemas.microsoft.com/office/drawing/2014/main" id="{50EF0A17-7119-8763-9114-3D4620E4C447}"/>
                </a:ext>
              </a:extLst>
            </p:cNvPr>
            <p:cNvSpPr txBox="1"/>
            <p:nvPr/>
          </p:nvSpPr>
          <p:spPr>
            <a:xfrm>
              <a:off x="4677088" y="4418538"/>
              <a:ext cx="928973" cy="418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h-TH" sz="6000" b="1" dirty="0">
                  <a:solidFill>
                    <a:schemeClr val="bg1"/>
                  </a:solidFill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3</a:t>
              </a:r>
              <a:endParaRPr sz="6000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endParaRPr>
            </a:p>
          </p:txBody>
        </p:sp>
        <p:sp>
          <p:nvSpPr>
            <p:cNvPr id="81" name="Google Shape;727;p42">
              <a:extLst>
                <a:ext uri="{FF2B5EF4-FFF2-40B4-BE49-F238E27FC236}">
                  <a16:creationId xmlns:a16="http://schemas.microsoft.com/office/drawing/2014/main" id="{87F7A9A9-4D36-731A-4D32-C2D3A6528934}"/>
                </a:ext>
              </a:extLst>
            </p:cNvPr>
            <p:cNvSpPr txBox="1"/>
            <p:nvPr/>
          </p:nvSpPr>
          <p:spPr>
            <a:xfrm>
              <a:off x="5962960" y="3659075"/>
              <a:ext cx="928973" cy="418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h-TH" sz="6000" b="1" dirty="0">
                  <a:solidFill>
                    <a:schemeClr val="bg1"/>
                  </a:solidFill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2</a:t>
              </a:r>
              <a:endParaRPr sz="6000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endParaRPr>
            </a:p>
          </p:txBody>
        </p:sp>
        <p:sp>
          <p:nvSpPr>
            <p:cNvPr id="82" name="Google Shape;727;p42">
              <a:extLst>
                <a:ext uri="{FF2B5EF4-FFF2-40B4-BE49-F238E27FC236}">
                  <a16:creationId xmlns:a16="http://schemas.microsoft.com/office/drawing/2014/main" id="{492D6213-43EA-C702-6920-85CE0B6E242A}"/>
                </a:ext>
              </a:extLst>
            </p:cNvPr>
            <p:cNvSpPr txBox="1"/>
            <p:nvPr/>
          </p:nvSpPr>
          <p:spPr>
            <a:xfrm>
              <a:off x="5839757" y="4851336"/>
              <a:ext cx="928973" cy="418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0" b="1" dirty="0">
                  <a:solidFill>
                    <a:schemeClr val="bg1"/>
                  </a:solidFill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4</a:t>
              </a:r>
              <a:endParaRPr sz="6000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endParaRPr>
            </a:p>
          </p:txBody>
        </p:sp>
        <p:sp>
          <p:nvSpPr>
            <p:cNvPr id="83" name="Google Shape;727;p42">
              <a:extLst>
                <a:ext uri="{FF2B5EF4-FFF2-40B4-BE49-F238E27FC236}">
                  <a16:creationId xmlns:a16="http://schemas.microsoft.com/office/drawing/2014/main" id="{1103726A-7775-161A-B8D2-6C6A44EF07C9}"/>
                </a:ext>
              </a:extLst>
            </p:cNvPr>
            <p:cNvSpPr txBox="1"/>
            <p:nvPr/>
          </p:nvSpPr>
          <p:spPr>
            <a:xfrm>
              <a:off x="5121202" y="5790841"/>
              <a:ext cx="1379976" cy="5178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h-TH" sz="3600" b="1" dirty="0">
                  <a:solidFill>
                    <a:schemeClr val="bg1"/>
                  </a:solidFill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4 ส่วน</a:t>
              </a:r>
              <a:endParaRPr sz="3600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3630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75616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ขนาดตราครุฑ และขนาดตัวอักษร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8" name="Google Shape;727;p42">
            <a:extLst>
              <a:ext uri="{FF2B5EF4-FFF2-40B4-BE49-F238E27FC236}">
                <a16:creationId xmlns:a16="http://schemas.microsoft.com/office/drawing/2014/main" id="{C0A9F873-574D-7A7A-2777-994DBBA3A5C0}"/>
              </a:ext>
            </a:extLst>
          </p:cNvPr>
          <p:cNvSpPr txBox="1"/>
          <p:nvPr/>
        </p:nvSpPr>
        <p:spPr>
          <a:xfrm>
            <a:off x="543340" y="1920159"/>
            <a:ext cx="7116634" cy="484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ขนาดตราครุฑที่ใช้ในหนังสือราชการมี 2 ขนาด</a:t>
            </a:r>
            <a:endParaRPr sz="3600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A143E63-8134-0990-6441-C8A381055D1C}"/>
              </a:ext>
            </a:extLst>
          </p:cNvPr>
          <p:cNvGrpSpPr/>
          <p:nvPr/>
        </p:nvGrpSpPr>
        <p:grpSpPr>
          <a:xfrm>
            <a:off x="693241" y="2891215"/>
            <a:ext cx="2619590" cy="2896879"/>
            <a:chOff x="1023020" y="2981966"/>
            <a:chExt cx="3165621" cy="35007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A4FFF23-1FD5-052B-EE88-103B98312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3021" y="3220728"/>
              <a:ext cx="2979353" cy="3261947"/>
            </a:xfrm>
            <a:prstGeom prst="rect">
              <a:avLst/>
            </a:prstGeom>
          </p:spPr>
        </p:pic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1C888C6-9CC6-37A2-1CB7-8B67E1226053}"/>
                </a:ext>
              </a:extLst>
            </p:cNvPr>
            <p:cNvCxnSpPr/>
            <p:nvPr/>
          </p:nvCxnSpPr>
          <p:spPr>
            <a:xfrm>
              <a:off x="4188641" y="3205737"/>
              <a:ext cx="0" cy="3261947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lg" len="lg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2F72DCB-DDFB-C24B-E858-A010059BEA8C}"/>
                </a:ext>
              </a:extLst>
            </p:cNvPr>
            <p:cNvCxnSpPr>
              <a:cxnSpLocks/>
            </p:cNvCxnSpPr>
            <p:nvPr/>
          </p:nvCxnSpPr>
          <p:spPr>
            <a:xfrm>
              <a:off x="1023020" y="2981966"/>
              <a:ext cx="2979356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lg" len="lg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Google Shape;727;p42">
            <a:extLst>
              <a:ext uri="{FF2B5EF4-FFF2-40B4-BE49-F238E27FC236}">
                <a16:creationId xmlns:a16="http://schemas.microsoft.com/office/drawing/2014/main" id="{055E5FDE-599F-C6AA-A8A1-E09EAE6AF02E}"/>
              </a:ext>
            </a:extLst>
          </p:cNvPr>
          <p:cNvSpPr txBox="1"/>
          <p:nvPr/>
        </p:nvSpPr>
        <p:spPr>
          <a:xfrm>
            <a:off x="697477" y="5967803"/>
            <a:ext cx="2615354" cy="39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หนังสือภายนอก</a:t>
            </a:r>
            <a:endParaRPr sz="3600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16" name="Google Shape;727;p42">
            <a:extLst>
              <a:ext uri="{FF2B5EF4-FFF2-40B4-BE49-F238E27FC236}">
                <a16:creationId xmlns:a16="http://schemas.microsoft.com/office/drawing/2014/main" id="{4555AA79-3FA6-987E-1E73-C29DC34E878E}"/>
              </a:ext>
            </a:extLst>
          </p:cNvPr>
          <p:cNvSpPr txBox="1"/>
          <p:nvPr/>
        </p:nvSpPr>
        <p:spPr>
          <a:xfrm>
            <a:off x="1416275" y="2525412"/>
            <a:ext cx="1177757" cy="303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3 ซม.</a:t>
            </a:r>
            <a:endParaRPr sz="3600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18" name="Google Shape;727;p42">
            <a:extLst>
              <a:ext uri="{FF2B5EF4-FFF2-40B4-BE49-F238E27FC236}">
                <a16:creationId xmlns:a16="http://schemas.microsoft.com/office/drawing/2014/main" id="{CB952852-3877-3864-77BA-18090E9CD7A3}"/>
              </a:ext>
            </a:extLst>
          </p:cNvPr>
          <p:cNvSpPr txBox="1"/>
          <p:nvPr/>
        </p:nvSpPr>
        <p:spPr>
          <a:xfrm rot="5400000">
            <a:off x="2954812" y="4274367"/>
            <a:ext cx="1177757" cy="303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3 ซม.</a:t>
            </a:r>
            <a:endParaRPr sz="3600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30" name="Google Shape;727;p42">
            <a:extLst>
              <a:ext uri="{FF2B5EF4-FFF2-40B4-BE49-F238E27FC236}">
                <a16:creationId xmlns:a16="http://schemas.microsoft.com/office/drawing/2014/main" id="{1373401F-C310-37C3-D1E5-8E4BBA205407}"/>
              </a:ext>
            </a:extLst>
          </p:cNvPr>
          <p:cNvSpPr txBox="1"/>
          <p:nvPr/>
        </p:nvSpPr>
        <p:spPr>
          <a:xfrm>
            <a:off x="3756537" y="5967816"/>
            <a:ext cx="2615354" cy="397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หนังสือภายใน</a:t>
            </a:r>
            <a:endParaRPr sz="3600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16CCF8F-8D57-9F79-06DE-71B277B1640D}"/>
              </a:ext>
            </a:extLst>
          </p:cNvPr>
          <p:cNvGrpSpPr/>
          <p:nvPr/>
        </p:nvGrpSpPr>
        <p:grpSpPr>
          <a:xfrm>
            <a:off x="4083516" y="3406848"/>
            <a:ext cx="2304851" cy="2349858"/>
            <a:chOff x="4563198" y="3691658"/>
            <a:chExt cx="2304851" cy="234985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74709E4-9E03-04AB-22C2-4172DD44FAA3}"/>
                </a:ext>
              </a:extLst>
            </p:cNvPr>
            <p:cNvGrpSpPr/>
            <p:nvPr/>
          </p:nvGrpSpPr>
          <p:grpSpPr>
            <a:xfrm>
              <a:off x="4563198" y="4022433"/>
              <a:ext cx="1825817" cy="2019083"/>
              <a:chOff x="1023020" y="2981966"/>
              <a:chExt cx="3165621" cy="3500709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AEAF7E83-1459-6DC8-D0A2-B3543A0AAE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23021" y="3220728"/>
                <a:ext cx="2979353" cy="3261947"/>
              </a:xfrm>
              <a:prstGeom prst="rect">
                <a:avLst/>
              </a:prstGeom>
            </p:spPr>
          </p:pic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9128D11C-CE3B-0D97-0912-BDC6E9972738}"/>
                  </a:ext>
                </a:extLst>
              </p:cNvPr>
              <p:cNvCxnSpPr/>
              <p:nvPr/>
            </p:nvCxnSpPr>
            <p:spPr>
              <a:xfrm>
                <a:off x="4188641" y="3205737"/>
                <a:ext cx="0" cy="3261947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 w="lg" len="lg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E807A740-DFD0-4C8F-6AA3-A2853641C3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3020" y="2981966"/>
                <a:ext cx="2979356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 w="lg" len="lg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Google Shape;727;p42">
              <a:extLst>
                <a:ext uri="{FF2B5EF4-FFF2-40B4-BE49-F238E27FC236}">
                  <a16:creationId xmlns:a16="http://schemas.microsoft.com/office/drawing/2014/main" id="{D1844188-99C2-FAB5-F99D-C974C280D8A2}"/>
                </a:ext>
              </a:extLst>
            </p:cNvPr>
            <p:cNvSpPr txBox="1"/>
            <p:nvPr/>
          </p:nvSpPr>
          <p:spPr>
            <a:xfrm>
              <a:off x="4881559" y="3691658"/>
              <a:ext cx="1214441" cy="1746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h-TH" sz="3600" b="1" dirty="0"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1.5 ซม.</a:t>
              </a:r>
              <a:endParaRPr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endParaRPr>
            </a:p>
          </p:txBody>
        </p:sp>
        <p:sp>
          <p:nvSpPr>
            <p:cNvPr id="32" name="Google Shape;727;p42">
              <a:extLst>
                <a:ext uri="{FF2B5EF4-FFF2-40B4-BE49-F238E27FC236}">
                  <a16:creationId xmlns:a16="http://schemas.microsoft.com/office/drawing/2014/main" id="{1889B7EF-8C31-9245-5129-7F61D53AF8F4}"/>
                </a:ext>
              </a:extLst>
            </p:cNvPr>
            <p:cNvSpPr txBox="1"/>
            <p:nvPr/>
          </p:nvSpPr>
          <p:spPr>
            <a:xfrm rot="5400000">
              <a:off x="6028025" y="4901206"/>
              <a:ext cx="1311636" cy="3684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h-TH" sz="3600" b="1" dirty="0"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1.5 ซม.</a:t>
              </a:r>
              <a:endParaRPr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endParaRPr>
            </a:p>
          </p:txBody>
        </p:sp>
      </p:grpSp>
      <p:sp>
        <p:nvSpPr>
          <p:cNvPr id="35" name="Google Shape;727;p42">
            <a:extLst>
              <a:ext uri="{FF2B5EF4-FFF2-40B4-BE49-F238E27FC236}">
                <a16:creationId xmlns:a16="http://schemas.microsoft.com/office/drawing/2014/main" id="{FFF7AFE1-DFCA-A4F0-19C4-DE10E6FB4C13}"/>
              </a:ext>
            </a:extLst>
          </p:cNvPr>
          <p:cNvSpPr txBox="1"/>
          <p:nvPr/>
        </p:nvSpPr>
        <p:spPr>
          <a:xfrm>
            <a:off x="4149905" y="6208141"/>
            <a:ext cx="1718384" cy="51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(</a:t>
            </a:r>
            <a:r>
              <a:rPr lang="th-TH" sz="2400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บันทึกข้อความ</a:t>
            </a:r>
            <a:r>
              <a:rPr lang="en-US" sz="2400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)</a:t>
            </a:r>
            <a:endParaRPr sz="2400" dirty="0">
              <a:solidFill>
                <a:srgbClr val="FF0000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E9C072A-85A4-47BB-C76A-FC753061109B}"/>
              </a:ext>
            </a:extLst>
          </p:cNvPr>
          <p:cNvSpPr/>
          <p:nvPr/>
        </p:nvSpPr>
        <p:spPr>
          <a:xfrm rot="18912986">
            <a:off x="7855630" y="1946092"/>
            <a:ext cx="3337061" cy="3467288"/>
          </a:xfrm>
          <a:prstGeom prst="rect">
            <a:avLst/>
          </a:prstGeom>
          <a:solidFill>
            <a:srgbClr val="CAEEFB"/>
          </a:solidFill>
          <a:ln>
            <a:solidFill>
              <a:srgbClr val="2980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9" name="Google Shape;727;p42">
            <a:extLst>
              <a:ext uri="{FF2B5EF4-FFF2-40B4-BE49-F238E27FC236}">
                <a16:creationId xmlns:a16="http://schemas.microsoft.com/office/drawing/2014/main" id="{2173BA0D-4E9F-558E-3F96-18F914CF3148}"/>
              </a:ext>
            </a:extLst>
          </p:cNvPr>
          <p:cNvSpPr txBox="1"/>
          <p:nvPr/>
        </p:nvSpPr>
        <p:spPr>
          <a:xfrm>
            <a:off x="7683312" y="2548302"/>
            <a:ext cx="3558317" cy="1348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ตัวอักษร</a:t>
            </a:r>
            <a:endParaRPr lang="en-US" sz="3600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>
                <a:solidFill>
                  <a:srgbClr val="FF0000"/>
                </a:solidFill>
                <a:latin typeface="TH SarabunPSK" panose="020B0500040200020003" pitchFamily="34" charset="-34"/>
                <a:ea typeface="Roboto Condensed"/>
                <a:cs typeface="TH SarabunPSK" panose="020B0500040200020003" pitchFamily="34" charset="-34"/>
                <a:sym typeface="Roboto Condensed"/>
              </a:rPr>
              <a:t>TH </a:t>
            </a:r>
            <a:r>
              <a:rPr lang="en-US" sz="5400" b="1" dirty="0" err="1">
                <a:solidFill>
                  <a:srgbClr val="FF0000"/>
                </a:solidFill>
                <a:latin typeface="TH SarabunPSK" panose="020B0500040200020003" pitchFamily="34" charset="-34"/>
                <a:ea typeface="Roboto Condensed"/>
                <a:cs typeface="TH SarabunPSK" panose="020B0500040200020003" pitchFamily="34" charset="-34"/>
                <a:sym typeface="Roboto Condensed"/>
              </a:rPr>
              <a:t>SarabunPSK</a:t>
            </a:r>
            <a:endParaRPr sz="5400" b="1" dirty="0">
              <a:solidFill>
                <a:srgbClr val="FF0000"/>
              </a:solidFill>
              <a:latin typeface="TH SarabunPSK" panose="020B0500040200020003" pitchFamily="34" charset="-34"/>
              <a:ea typeface="Roboto Condensed"/>
              <a:cs typeface="TH SarabunPSK" panose="020B0500040200020003" pitchFamily="34" charset="-34"/>
              <a:sym typeface="Roboto Condensed"/>
            </a:endParaRPr>
          </a:p>
        </p:txBody>
      </p:sp>
      <p:sp>
        <p:nvSpPr>
          <p:cNvPr id="50" name="Google Shape;727;p42">
            <a:extLst>
              <a:ext uri="{FF2B5EF4-FFF2-40B4-BE49-F238E27FC236}">
                <a16:creationId xmlns:a16="http://schemas.microsoft.com/office/drawing/2014/main" id="{24044008-7D97-1079-9A1F-79312D65A2F5}"/>
              </a:ext>
            </a:extLst>
          </p:cNvPr>
          <p:cNvSpPr txBox="1"/>
          <p:nvPr/>
        </p:nvSpPr>
        <p:spPr>
          <a:xfrm>
            <a:off x="8475187" y="4099814"/>
            <a:ext cx="2092744" cy="70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ขนาดฟอน</a:t>
            </a:r>
            <a:r>
              <a:rPr lang="th-TH" sz="3600" b="1" dirty="0" err="1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ต์</a:t>
            </a:r>
            <a:endParaRPr lang="th-TH" sz="3600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</a:t>
            </a:r>
            <a:r>
              <a:rPr lang="th-TH" sz="3600" b="1" u="sng" dirty="0">
                <a:solidFill>
                  <a:schemeClr val="accent6">
                    <a:lumMod val="75000"/>
                  </a:schemeClr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16 พอยต์ </a:t>
            </a:r>
            <a:endParaRPr sz="3600" b="1" u="sng" dirty="0">
              <a:solidFill>
                <a:schemeClr val="accent6">
                  <a:lumMod val="75000"/>
                </a:schemeClr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0049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7E9A62E-546F-757E-28F6-FDE9E560975F}"/>
              </a:ext>
            </a:extLst>
          </p:cNvPr>
          <p:cNvSpPr/>
          <p:nvPr/>
        </p:nvSpPr>
        <p:spPr>
          <a:xfrm>
            <a:off x="460840" y="2108614"/>
            <a:ext cx="6634005" cy="379251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2980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58769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วรรคตอน และการย่อหน้า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8" name="Google Shape;727;p42">
            <a:extLst>
              <a:ext uri="{FF2B5EF4-FFF2-40B4-BE49-F238E27FC236}">
                <a16:creationId xmlns:a16="http://schemas.microsoft.com/office/drawing/2014/main" id="{C0A9F873-574D-7A7A-2777-994DBBA3A5C0}"/>
              </a:ext>
            </a:extLst>
          </p:cNvPr>
          <p:cNvSpPr txBox="1"/>
          <p:nvPr/>
        </p:nvSpPr>
        <p:spPr>
          <a:xfrm>
            <a:off x="773691" y="2352915"/>
            <a:ext cx="5407141" cy="484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ตามรูปแบบกำหนดไว้ว่า หลังคำว่า</a:t>
            </a:r>
            <a:endParaRPr sz="3600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4" name="Google Shape;727;p42">
            <a:extLst>
              <a:ext uri="{FF2B5EF4-FFF2-40B4-BE49-F238E27FC236}">
                <a16:creationId xmlns:a16="http://schemas.microsoft.com/office/drawing/2014/main" id="{9ADE02AB-3D8F-AFBF-0C37-A7C9F0A0224F}"/>
              </a:ext>
            </a:extLst>
          </p:cNvPr>
          <p:cNvSpPr txBox="1"/>
          <p:nvPr/>
        </p:nvSpPr>
        <p:spPr>
          <a:xfrm>
            <a:off x="773691" y="3391395"/>
            <a:ext cx="3021822" cy="2244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เรื่อง</a:t>
            </a:r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เรียน</a:t>
            </a:r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อ้างถึง</a:t>
            </a:r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สิ่งที่ส่งมาด้วย</a:t>
            </a:r>
            <a:endParaRPr sz="3600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2DC9CD52-15C0-F6E2-C329-40DE18A249DB}"/>
              </a:ext>
            </a:extLst>
          </p:cNvPr>
          <p:cNvSpPr/>
          <p:nvPr/>
        </p:nvSpPr>
        <p:spPr>
          <a:xfrm>
            <a:off x="3325917" y="3510502"/>
            <a:ext cx="576715" cy="2125502"/>
          </a:xfrm>
          <a:prstGeom prst="rightBrace">
            <a:avLst>
              <a:gd name="adj1" fmla="val 62917"/>
              <a:gd name="adj2" fmla="val 50000"/>
            </a:avLst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7" name="Google Shape;727;p42">
            <a:extLst>
              <a:ext uri="{FF2B5EF4-FFF2-40B4-BE49-F238E27FC236}">
                <a16:creationId xmlns:a16="http://schemas.microsoft.com/office/drawing/2014/main" id="{D52FE5AA-C335-29C3-EE5A-AA1CDC30F1B5}"/>
              </a:ext>
            </a:extLst>
          </p:cNvPr>
          <p:cNvSpPr txBox="1"/>
          <p:nvPr/>
        </p:nvSpPr>
        <p:spPr>
          <a:xfrm>
            <a:off x="3902632" y="3438937"/>
            <a:ext cx="3192214" cy="2125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เว้นวรรค </a:t>
            </a:r>
            <a:r>
              <a:rPr lang="th-TH" sz="3600" b="1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2 เคาะ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เช่น เรื่อง</a:t>
            </a:r>
            <a:r>
              <a:rPr lang="th-TH" sz="3600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..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ขออนุมัติฯลฯ</a:t>
            </a:r>
            <a:endParaRPr sz="3600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492C48C-A868-FBB8-DAC3-F4D486AB63BE}"/>
              </a:ext>
            </a:extLst>
          </p:cNvPr>
          <p:cNvSpPr/>
          <p:nvPr/>
        </p:nvSpPr>
        <p:spPr>
          <a:xfrm>
            <a:off x="4921429" y="4546658"/>
            <a:ext cx="509665" cy="5096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187A195-6266-2B09-CCB1-45FEC74771F6}"/>
              </a:ext>
            </a:extLst>
          </p:cNvPr>
          <p:cNvGrpSpPr/>
          <p:nvPr/>
        </p:nvGrpSpPr>
        <p:grpSpPr>
          <a:xfrm>
            <a:off x="7396714" y="2114550"/>
            <a:ext cx="4257206" cy="3792512"/>
            <a:chOff x="7674964" y="1768839"/>
            <a:chExt cx="4257206" cy="3792512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A82102A-A883-0EB9-907A-D06CCEC96FBD}"/>
                </a:ext>
              </a:extLst>
            </p:cNvPr>
            <p:cNvSpPr/>
            <p:nvPr/>
          </p:nvSpPr>
          <p:spPr>
            <a:xfrm>
              <a:off x="7674964" y="1768839"/>
              <a:ext cx="4257206" cy="3792512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2980B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" name="Google Shape;727;p42">
              <a:extLst>
                <a:ext uri="{FF2B5EF4-FFF2-40B4-BE49-F238E27FC236}">
                  <a16:creationId xmlns:a16="http://schemas.microsoft.com/office/drawing/2014/main" id="{9F2EE59F-0E50-5F4C-0B04-91A7FE9FF317}"/>
                </a:ext>
              </a:extLst>
            </p:cNvPr>
            <p:cNvSpPr txBox="1"/>
            <p:nvPr/>
          </p:nvSpPr>
          <p:spPr>
            <a:xfrm>
              <a:off x="8128006" y="1950535"/>
              <a:ext cx="3329909" cy="9100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h-TH" sz="3600" b="1" dirty="0"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กรณีขึ้นย่อหน้าใหม่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h-TH" sz="3600" b="1" dirty="0"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ให้</a:t>
              </a:r>
              <a:r>
                <a:rPr lang="th-TH" sz="3600" b="1" u="sng" dirty="0">
                  <a:solidFill>
                    <a:srgbClr val="FF0000"/>
                  </a:solidFill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เคาะ 10 ครั้ง</a:t>
              </a:r>
              <a:endParaRPr sz="3600" b="1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47A2BE8-409A-83D5-A8E4-E4FEE4D24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9264" y="3008781"/>
              <a:ext cx="4100619" cy="2218827"/>
            </a:xfrm>
            <a:prstGeom prst="roundRect">
              <a:avLst>
                <a:gd name="adj" fmla="val 8594"/>
              </a:avLst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DD42568-91C1-53EB-1FE7-7DBA98D547AF}"/>
                </a:ext>
              </a:extLst>
            </p:cNvPr>
            <p:cNvSpPr/>
            <p:nvPr/>
          </p:nvSpPr>
          <p:spPr>
            <a:xfrm>
              <a:off x="7781729" y="3404327"/>
              <a:ext cx="1648725" cy="50966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A8BCD7C-23A5-7A89-F4DA-7EC8494299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90907" y="2860564"/>
              <a:ext cx="709701" cy="54376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Freeform 6">
            <a:extLst>
              <a:ext uri="{FF2B5EF4-FFF2-40B4-BE49-F238E27FC236}">
                <a16:creationId xmlns:a16="http://schemas.microsoft.com/office/drawing/2014/main" id="{27AB5802-1F5B-3967-DCD5-30DC11A8B7DB}"/>
              </a:ext>
            </a:extLst>
          </p:cNvPr>
          <p:cNvSpPr/>
          <p:nvPr/>
        </p:nvSpPr>
        <p:spPr>
          <a:xfrm>
            <a:off x="9694847" y="53288"/>
            <a:ext cx="2327578" cy="2013355"/>
          </a:xfrm>
          <a:custGeom>
            <a:avLst/>
            <a:gdLst/>
            <a:ahLst/>
            <a:cxnLst/>
            <a:rect l="l" t="t" r="r" b="b"/>
            <a:pathLst>
              <a:path w="5653127" h="4889955">
                <a:moveTo>
                  <a:pt x="0" y="0"/>
                </a:moveTo>
                <a:lnTo>
                  <a:pt x="5653127" y="0"/>
                </a:lnTo>
                <a:lnTo>
                  <a:pt x="5653127" y="4889955"/>
                </a:lnTo>
                <a:lnTo>
                  <a:pt x="0" y="48899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0231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50834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ขั้นตอนการดำเนินงาน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Google Shape;727;p42">
            <a:extLst>
              <a:ext uri="{FF2B5EF4-FFF2-40B4-BE49-F238E27FC236}">
                <a16:creationId xmlns:a16="http://schemas.microsoft.com/office/drawing/2014/main" id="{88FFF203-2DD5-A866-69A4-F1161BC6B86D}"/>
              </a:ext>
            </a:extLst>
          </p:cNvPr>
          <p:cNvSpPr txBox="1"/>
          <p:nvPr/>
        </p:nvSpPr>
        <p:spPr>
          <a:xfrm>
            <a:off x="345723" y="1869389"/>
            <a:ext cx="11631418" cy="4561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1. เลือกตั้งประธานชมรม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</a:t>
            </a:r>
            <a:r>
              <a:rPr lang="th-TH" sz="3600" b="1" u="sng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เลือกตั้งประธานชมรม</a:t>
            </a:r>
            <a:r>
              <a:rPr lang="en-US" sz="3600" b="1" u="sng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:</a:t>
            </a: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</a:t>
            </a:r>
            <a:r>
              <a:rPr lang="th-TH" sz="3600" b="1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ภายใน เดือน มกราคม – พฤษภาคม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</a:t>
            </a:r>
            <a:r>
              <a:rPr lang="th-TH" sz="3600" b="1" u="sng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วิธีการ</a:t>
            </a:r>
            <a:r>
              <a:rPr lang="en-US" sz="3600" b="1" u="sng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:</a:t>
            </a: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เลือกตั้งโดยการหย่อนบัตรเลือกตั้ง / โหวตนับคะแนน /เลือกตั้งออนไลน์ ฯลฯ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</a:t>
            </a:r>
            <a:r>
              <a:rPr lang="th-TH" sz="3600" b="1" u="sng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วาระดำรงตำแหน่ง</a:t>
            </a:r>
            <a:r>
              <a:rPr lang="en-US" sz="3600" b="1" u="sng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: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</a:t>
            </a:r>
            <a:r>
              <a:rPr lang="th-TH" sz="3600" u="sng" dirty="0">
                <a:solidFill>
                  <a:srgbClr val="00B05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ตั้งแต่เดือน มิถุนายน จนครบรอบ 1 ปี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      </a:t>
            </a: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&gt; </a:t>
            </a: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ประธานชมรม </a:t>
            </a:r>
            <a:r>
              <a:rPr lang="th-TH" sz="3600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เกรดเฉลี่ยไม่น้อยกว่า 2.25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      </a:t>
            </a: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&gt; </a:t>
            </a: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คณะกรรมการบริหารชมรม </a:t>
            </a:r>
            <a:r>
              <a:rPr lang="th-TH" sz="3600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เกรดเฉลี่ยไม่ต่ำกว่า 2.00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      </a:t>
            </a: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&gt; 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สมาชิกชมรมไม่กำหนดเกรดเฉลี่ย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th-TH" sz="1400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u="sng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สำหรับประธานสโมสรนิสิต</a:t>
            </a:r>
            <a:r>
              <a:rPr lang="en-US" sz="3600" b="1" u="sng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: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วัน เวลา คุณสมบัติตามที่มหาวิทยาลัยกำหนด</a:t>
            </a:r>
          </a:p>
        </p:txBody>
      </p:sp>
    </p:spTree>
    <p:extLst>
      <p:ext uri="{BB962C8B-B14F-4D97-AF65-F5344CB8AC3E}">
        <p14:creationId xmlns:p14="http://schemas.microsoft.com/office/powerpoint/2010/main" val="2672332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61831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ขั้นตอนการดำเนินงาน (ต่อ)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Google Shape;727;p42">
            <a:extLst>
              <a:ext uri="{FF2B5EF4-FFF2-40B4-BE49-F238E27FC236}">
                <a16:creationId xmlns:a16="http://schemas.microsoft.com/office/drawing/2014/main" id="{88FFF203-2DD5-A866-69A4-F1161BC6B86D}"/>
              </a:ext>
            </a:extLst>
          </p:cNvPr>
          <p:cNvSpPr txBox="1"/>
          <p:nvPr/>
        </p:nvSpPr>
        <p:spPr>
          <a:xfrm>
            <a:off x="675503" y="2093689"/>
            <a:ext cx="10840994" cy="390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2. ทำเรื่องต่ออายุชมรม (</a:t>
            </a:r>
            <a:r>
              <a:rPr lang="th-TH" sz="3600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ฟอร์ม </a:t>
            </a:r>
            <a:r>
              <a:rPr lang="en-US" sz="3600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SA_ENF01</a:t>
            </a: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)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หลังจากได้ประธานชมรม และ</a:t>
            </a:r>
            <a:r>
              <a:rPr lang="th-TH" sz="3600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ไม่เกิน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</a:t>
            </a:r>
            <a:r>
              <a:rPr lang="th-TH" sz="3600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15 วัน 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นับจากวันเปิดเทอมต้น ประมาณเดือนมิถุนายน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3. แต่งตั้งและกำหนดหน้าที่ประธานชมรม และอาจารย์ที่ปรึกษาชมรม หลังจาก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ชมรมส่งต่ออายุชมรมแล้ว </a:t>
            </a:r>
            <a:r>
              <a:rPr lang="th-TH" sz="3600" u="sng" dirty="0">
                <a:solidFill>
                  <a:srgbClr val="00B05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ภายในเดือนแรกของการเปิดเทอมต้น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</a:t>
            </a:r>
            <a:r>
              <a:rPr lang="th-TH" sz="3600" u="sng" dirty="0">
                <a:solidFill>
                  <a:srgbClr val="00B05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ประมาณเดือน มิถุนายน/กรกฎาคม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4. สัมมนาผู้นำภายในเดือนสิงหาคม/กันยายน ของทุกปี (</a:t>
            </a:r>
            <a:r>
              <a:rPr lang="th-TH" sz="3600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ฟอร์ม </a:t>
            </a:r>
            <a:r>
              <a:rPr lang="en-US" sz="3600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SA_ENF02</a:t>
            </a: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) </a:t>
            </a:r>
            <a:endParaRPr lang="th-TH" sz="3600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แบบฟอร์มการสรุปผลการดำเนินงานทั้งปี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95810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61831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ขั้นตอนการดำเนินงาน (ต่อ)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Google Shape;727;p42">
            <a:extLst>
              <a:ext uri="{FF2B5EF4-FFF2-40B4-BE49-F238E27FC236}">
                <a16:creationId xmlns:a16="http://schemas.microsoft.com/office/drawing/2014/main" id="{88FFF203-2DD5-A866-69A4-F1161BC6B86D}"/>
              </a:ext>
            </a:extLst>
          </p:cNvPr>
          <p:cNvSpPr txBox="1"/>
          <p:nvPr/>
        </p:nvSpPr>
        <p:spPr>
          <a:xfrm>
            <a:off x="431662" y="1959329"/>
            <a:ext cx="11516497" cy="4561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5. นำเสนอของบประมาณจัดกิจกรรมโครงการ </a:t>
            </a:r>
            <a:r>
              <a:rPr lang="th-TH" sz="3600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ภายในเดือน สิงหาคม/กันยายน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ของทุกปี (</a:t>
            </a:r>
            <a:r>
              <a:rPr lang="th-TH" sz="3600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ใช้แบบฟอร์ม </a:t>
            </a:r>
            <a:r>
              <a:rPr lang="en-US" sz="3600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SA_ENF03: </a:t>
            </a:r>
            <a:r>
              <a:rPr lang="th-TH" sz="3600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การนำเสนอของบประมาณของชมรม</a:t>
            </a: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6. 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ขออนุมัติโครงการ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จัดทำแบบฟอร์มการเขียนขออนุมัติโครงการ (</a:t>
            </a: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04 ฉบับปรับปรุงปี 2565)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เริ่มใช้ 1 ตุลาคม 2565 และให้ดำเนินการขออนุมัติโครงการก่อนจัดโครงการอย่าง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น้อย 15 วัน (ตามประกาศคณะวิศวกรรมศาสตร์)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7. ขออนุมัตินำนิสิตออกนอกสถานที่ (ถ้ามี) กรณีจัดโครงการภายนอกมหาวิทยาลัย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ให้ดำเนินการขออนุมัติ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</a:t>
            </a:r>
            <a:endParaRPr sz="3600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845975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61831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ขั้นตอนการดำเนินงาน (ต่อ)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Google Shape;727;p42">
            <a:extLst>
              <a:ext uri="{FF2B5EF4-FFF2-40B4-BE49-F238E27FC236}">
                <a16:creationId xmlns:a16="http://schemas.microsoft.com/office/drawing/2014/main" id="{88FFF203-2DD5-A866-69A4-F1161BC6B86D}"/>
              </a:ext>
            </a:extLst>
          </p:cNvPr>
          <p:cNvSpPr txBox="1"/>
          <p:nvPr/>
        </p:nvSpPr>
        <p:spPr>
          <a:xfrm>
            <a:off x="279262" y="1791689"/>
            <a:ext cx="11516497" cy="4929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b="1" u="sng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กรณีนำนิสิตออกนอกสถานที่ก่อนจัดโครงการ </a:t>
            </a: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อย่าง</a:t>
            </a:r>
            <a:r>
              <a:rPr lang="th-TH" sz="3200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น้อย 15 วัน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ให้ดำเนินการจัดทำเอกสารเพิ่มเติม ดังนี้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7.1. บันทึกข้อความการขออนุมัตินำนิสิตออกนอกสถานที่ (</a:t>
            </a:r>
            <a:r>
              <a:rPr lang="th-TH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ให้อาจารย์ที่ปรึกษาลงนาม</a:t>
            </a: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7.2. เอกสารประกอบที่ชมรม/สโมสรนิสิต ต้องจัดทำแนบมาให้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	</a:t>
            </a:r>
            <a:r>
              <a:rPr lang="en-US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(</a:t>
            </a: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1</a:t>
            </a:r>
            <a:r>
              <a:rPr lang="en-US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)</a:t>
            </a: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สำเนาตัวอนุมัติโครงการ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	</a:t>
            </a:r>
            <a:r>
              <a:rPr lang="en-US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(</a:t>
            </a: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2</a:t>
            </a:r>
            <a:r>
              <a:rPr lang="en-US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)</a:t>
            </a: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</a:t>
            </a:r>
            <a:r>
              <a:rPr lang="en-US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Action Plan / </a:t>
            </a: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กำหนดการ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	</a:t>
            </a:r>
            <a:r>
              <a:rPr lang="en-US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(</a:t>
            </a: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3</a:t>
            </a:r>
            <a:r>
              <a:rPr lang="en-US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)</a:t>
            </a: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แผนรักษาความปลอดภัย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	</a:t>
            </a:r>
            <a:r>
              <a:rPr lang="en-US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(4) </a:t>
            </a: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รายชื่อนิสิตที่ไปจัดโครงการ/กิจกรรมนอกสถานที่ทั้งหมด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           (อัตราส่วนนิสิต 50 คน ต่อ อาจารย์/บุคลากรผู้ควบคุม 1 คน)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	</a:t>
            </a:r>
            <a:r>
              <a:rPr lang="en-US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(5) </a:t>
            </a: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รายชื่ออาจารย์/บุคลากร พร้อมเบอร์โทร (</a:t>
            </a:r>
            <a:r>
              <a:rPr lang="th-TH" sz="3200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ติดต่อกรณีฉุกเฉิน</a:t>
            </a: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67407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61831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ขั้นตอนการดำเนินงาน (ต่อ)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Google Shape;727;p42">
            <a:extLst>
              <a:ext uri="{FF2B5EF4-FFF2-40B4-BE49-F238E27FC236}">
                <a16:creationId xmlns:a16="http://schemas.microsoft.com/office/drawing/2014/main" id="{88FFF203-2DD5-A866-69A4-F1161BC6B86D}"/>
              </a:ext>
            </a:extLst>
          </p:cNvPr>
          <p:cNvSpPr txBox="1"/>
          <p:nvPr/>
        </p:nvSpPr>
        <p:spPr>
          <a:xfrm>
            <a:off x="385942" y="1944089"/>
            <a:ext cx="11760338" cy="4561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8. ขอความอนุเคราะห์ใช้เครื่องมือ สถานที่และอื่นๆ (ถ้ามี) กรณีขอความอนุเคราะห์ใช้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เครื่องมือ อุปกรณ์ ห้องประชุม รถยนต์  ให้ดำเนินการขอความอนุเคราะห์ก่อนจัด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โครงการ อย่างน้อย 7 วัน </a:t>
            </a:r>
            <a:r>
              <a:rPr lang="th-TH" sz="3600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ใช้แบบฟอร์ม </a:t>
            </a:r>
            <a:r>
              <a:rPr lang="en-US" sz="3600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SA_ENF07/</a:t>
            </a:r>
            <a:r>
              <a:rPr lang="th-TH" sz="3600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บันทึกข้อความโดยให้อาจารย์ที่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</a:t>
            </a:r>
            <a:r>
              <a:rPr lang="th-TH" sz="3600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ปรึกษาชมรมลงนาม</a:t>
            </a: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9. 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ดำเนินการจัดโครงการ/กิจกรรม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9.1. ดำเนินการจัดโครงการตาม </a:t>
            </a: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Action Plan /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กำหนดการ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9.2. กรณีที่ต้องเบิกค่าอาหารผู้เข้าร่วมกิจกรรม ให้ดำเนินการลงทะเบียนเซ็นชื่อ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	  ผู้เข้าร่วมโครงการให้แล้วเสร็จ ภายในวันจัดกิจกรรม  </a:t>
            </a:r>
            <a:endParaRPr sz="3600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029313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82012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9. </a:t>
            </a:r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ดำเนินการจัดโครงการ/กิจกรรม (ต่อ)</a:t>
            </a:r>
            <a:endParaRPr lang="th-TH" sz="5400" b="1" dirty="0">
              <a:solidFill>
                <a:schemeClr val="bg1"/>
              </a:solidFill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Google Shape;727;p42">
            <a:extLst>
              <a:ext uri="{FF2B5EF4-FFF2-40B4-BE49-F238E27FC236}">
                <a16:creationId xmlns:a16="http://schemas.microsoft.com/office/drawing/2014/main" id="{88FFF203-2DD5-A866-69A4-F1161BC6B86D}"/>
              </a:ext>
            </a:extLst>
          </p:cNvPr>
          <p:cNvSpPr txBox="1"/>
          <p:nvPr/>
        </p:nvSpPr>
        <p:spPr>
          <a:xfrm>
            <a:off x="385942" y="1944089"/>
            <a:ext cx="11760338" cy="4561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9.3. ให้ดำเนินการลงทะเบียนเซ็นชื่อผู้เข้าร่วมโครงการ เพื่อเป็นข้อมูลใน</a:t>
            </a:r>
            <a:r>
              <a:rPr lang="th-TH" sz="3600" dirty="0" err="1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การทำ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สรุป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       โครงการด้วย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9.4. หลังเสร็จสิ้นโครงการ ฯ ให้ผู้เข้าร่วมโครงการฯ กรอกแบบสอบถามโครงการ ฯ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      เพื่อนำข้อมูลมาวิเคราะห์ หาค่าเฉลี่ยและส่วนเบี่ยงเบนมาตรฐาน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      ตามที่กำหนดไว้ใน </a:t>
            </a: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KPI 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เชิงคุณภาพ เพื่อจัดทำสรุปประเมินผลโครงการฯ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9.5. ควรรวบรวมใบเสร็จรับเงินให้ได้ทั้งหมด ขณะทำกิจกรรม และควนสำเนาใบเสร็จ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      เก็บไว้เป็นหลักฐานเพื่อเป็นข้อมูลในการอ้างอิง และติดตามการเบิกจ่าย</a:t>
            </a:r>
          </a:p>
        </p:txBody>
      </p:sp>
    </p:spTree>
    <p:extLst>
      <p:ext uri="{BB962C8B-B14F-4D97-AF65-F5344CB8AC3E}">
        <p14:creationId xmlns:p14="http://schemas.microsoft.com/office/powerpoint/2010/main" val="1278541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47436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10. ขออนุมัติเบิกเงิน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Google Shape;727;p42">
            <a:extLst>
              <a:ext uri="{FF2B5EF4-FFF2-40B4-BE49-F238E27FC236}">
                <a16:creationId xmlns:a16="http://schemas.microsoft.com/office/drawing/2014/main" id="{88FFF203-2DD5-A866-69A4-F1161BC6B86D}"/>
              </a:ext>
            </a:extLst>
          </p:cNvPr>
          <p:cNvSpPr txBox="1"/>
          <p:nvPr/>
        </p:nvSpPr>
        <p:spPr>
          <a:xfrm>
            <a:off x="1290285" y="2259049"/>
            <a:ext cx="9611429" cy="346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thaiDi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ขออนุมัติเบิกเงินให้แล้วเสร็จภายใน 15 วัน หลังจากเสร็จสิ้นโครงการ โดยระบุการใช้เงินทุกโครงการ ดังนี้</a:t>
            </a:r>
          </a:p>
          <a:p>
            <a:pPr marL="0" marR="0" lvl="0" indent="0" algn="thaiDi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	- เบิกจากเงินรายได้คณะวิศวกรรมศาสตร์ ปี 25</a:t>
            </a: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xx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กองทุนกิจการนิสิต แผนงานจัดการศึกษาอุดมศึกษา งานสนับสนุนการจัดการศึกษา สำนักงานเลขานุการคณะ หมวดเงินอุดหนุน อุดหนุนทั่วไป โครงการกิจกรรมเพื่อพัฒนานิสิต ทุนส่งเสริมกิจกรรมชาวเลือดหมู</a:t>
            </a:r>
          </a:p>
        </p:txBody>
      </p:sp>
    </p:spTree>
    <p:extLst>
      <p:ext uri="{BB962C8B-B14F-4D97-AF65-F5344CB8AC3E}">
        <p14:creationId xmlns:p14="http://schemas.microsoft.com/office/powerpoint/2010/main" val="1245128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62584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10.1 การเบิกเงินค่าอาหาร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21CB2086-0C93-6029-D522-E51AD32C875F}"/>
              </a:ext>
            </a:extLst>
          </p:cNvPr>
          <p:cNvSpPr/>
          <p:nvPr/>
        </p:nvSpPr>
        <p:spPr>
          <a:xfrm>
            <a:off x="179486" y="1446278"/>
            <a:ext cx="5686360" cy="1183746"/>
          </a:xfrm>
          <a:custGeom>
            <a:avLst/>
            <a:gdLst>
              <a:gd name="connsiteX0" fmla="*/ 5094487 w 5686360"/>
              <a:gd name="connsiteY0" fmla="*/ 0 h 1183746"/>
              <a:gd name="connsiteX1" fmla="*/ 5686360 w 5686360"/>
              <a:gd name="connsiteY1" fmla="*/ 591873 h 1183746"/>
              <a:gd name="connsiteX2" fmla="*/ 5094487 w 5686360"/>
              <a:gd name="connsiteY2" fmla="*/ 1183746 h 1183746"/>
              <a:gd name="connsiteX3" fmla="*/ 5094487 w 5686360"/>
              <a:gd name="connsiteY3" fmla="*/ 887810 h 1183746"/>
              <a:gd name="connsiteX4" fmla="*/ 0 w 5686360"/>
              <a:gd name="connsiteY4" fmla="*/ 887810 h 1183746"/>
              <a:gd name="connsiteX5" fmla="*/ 0 w 5686360"/>
              <a:gd name="connsiteY5" fmla="*/ 295937 h 1183746"/>
              <a:gd name="connsiteX6" fmla="*/ 5094487 w 5686360"/>
              <a:gd name="connsiteY6" fmla="*/ 295937 h 118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6360" h="1183746">
                <a:moveTo>
                  <a:pt x="5094487" y="0"/>
                </a:moveTo>
                <a:lnTo>
                  <a:pt x="5686360" y="591873"/>
                </a:lnTo>
                <a:lnTo>
                  <a:pt x="5094487" y="1183746"/>
                </a:lnTo>
                <a:lnTo>
                  <a:pt x="5094487" y="887810"/>
                </a:lnTo>
                <a:lnTo>
                  <a:pt x="0" y="887810"/>
                </a:lnTo>
                <a:lnTo>
                  <a:pt x="0" y="295937"/>
                </a:lnTo>
                <a:lnTo>
                  <a:pt x="5094487" y="295937"/>
                </a:lnTo>
                <a:close/>
              </a:path>
            </a:pathLst>
          </a:custGeom>
          <a:solidFill>
            <a:srgbClr val="00206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390" tIns="368327" rIns="549936" bIns="483856" numCol="1" spcCol="1270" anchor="ctr" anchorCtr="0">
            <a:noAutofit/>
          </a:bodyPr>
          <a:lstStyle/>
          <a:p>
            <a:pPr marL="0" lvl="0" indent="0" algn="l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th-TH" sz="1900" kern="12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4F8CA74-C383-520F-BA41-DF2D13270061}"/>
              </a:ext>
            </a:extLst>
          </p:cNvPr>
          <p:cNvSpPr/>
          <p:nvPr/>
        </p:nvSpPr>
        <p:spPr>
          <a:xfrm>
            <a:off x="199806" y="2359117"/>
            <a:ext cx="2503424" cy="2280331"/>
          </a:xfrm>
          <a:custGeom>
            <a:avLst/>
            <a:gdLst>
              <a:gd name="connsiteX0" fmla="*/ 0 w 2503424"/>
              <a:gd name="connsiteY0" fmla="*/ 0 h 2280331"/>
              <a:gd name="connsiteX1" fmla="*/ 2503424 w 2503424"/>
              <a:gd name="connsiteY1" fmla="*/ 0 h 2280331"/>
              <a:gd name="connsiteX2" fmla="*/ 2503424 w 2503424"/>
              <a:gd name="connsiteY2" fmla="*/ 2280331 h 2280331"/>
              <a:gd name="connsiteX3" fmla="*/ 0 w 2503424"/>
              <a:gd name="connsiteY3" fmla="*/ 2280331 h 2280331"/>
              <a:gd name="connsiteX4" fmla="*/ 0 w 2503424"/>
              <a:gd name="connsiteY4" fmla="*/ 0 h 2280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3424" h="2280331">
                <a:moveTo>
                  <a:pt x="0" y="0"/>
                </a:moveTo>
                <a:lnTo>
                  <a:pt x="2503424" y="0"/>
                </a:lnTo>
                <a:lnTo>
                  <a:pt x="2503424" y="2280331"/>
                </a:lnTo>
                <a:lnTo>
                  <a:pt x="0" y="228033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247650" rIns="247650" bIns="247650" numCol="1" spcCol="1270" anchor="t" anchorCtr="0">
            <a:noAutofit/>
          </a:bodyPr>
          <a:lstStyle/>
          <a:p>
            <a:pPr marL="0" lvl="0" indent="0" algn="l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th-TH" sz="6500" kern="120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C60E47D3-9ECB-CFD7-F0D1-DFE66DC44FAF}"/>
              </a:ext>
            </a:extLst>
          </p:cNvPr>
          <p:cNvSpPr/>
          <p:nvPr/>
        </p:nvSpPr>
        <p:spPr>
          <a:xfrm>
            <a:off x="1500785" y="2017090"/>
            <a:ext cx="5605828" cy="1183746"/>
          </a:xfrm>
          <a:custGeom>
            <a:avLst/>
            <a:gdLst>
              <a:gd name="connsiteX0" fmla="*/ 5013955 w 5605828"/>
              <a:gd name="connsiteY0" fmla="*/ 0 h 1183746"/>
              <a:gd name="connsiteX1" fmla="*/ 5605828 w 5605828"/>
              <a:gd name="connsiteY1" fmla="*/ 591873 h 1183746"/>
              <a:gd name="connsiteX2" fmla="*/ 5013955 w 5605828"/>
              <a:gd name="connsiteY2" fmla="*/ 1183746 h 1183746"/>
              <a:gd name="connsiteX3" fmla="*/ 5013955 w 5605828"/>
              <a:gd name="connsiteY3" fmla="*/ 887810 h 1183746"/>
              <a:gd name="connsiteX4" fmla="*/ 0 w 5605828"/>
              <a:gd name="connsiteY4" fmla="*/ 887810 h 1183746"/>
              <a:gd name="connsiteX5" fmla="*/ 0 w 5605828"/>
              <a:gd name="connsiteY5" fmla="*/ 295937 h 1183746"/>
              <a:gd name="connsiteX6" fmla="*/ 5013955 w 5605828"/>
              <a:gd name="connsiteY6" fmla="*/ 295937 h 118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5828" h="1183746">
                <a:moveTo>
                  <a:pt x="5013955" y="0"/>
                </a:moveTo>
                <a:lnTo>
                  <a:pt x="5605828" y="591873"/>
                </a:lnTo>
                <a:lnTo>
                  <a:pt x="5013955" y="1183746"/>
                </a:lnTo>
                <a:lnTo>
                  <a:pt x="5013955" y="887810"/>
                </a:lnTo>
                <a:lnTo>
                  <a:pt x="0" y="887810"/>
                </a:lnTo>
                <a:lnTo>
                  <a:pt x="0" y="295937"/>
                </a:lnTo>
                <a:lnTo>
                  <a:pt x="5013955" y="295937"/>
                </a:lnTo>
                <a:close/>
              </a:path>
            </a:pathLst>
          </a:custGeom>
          <a:solidFill>
            <a:srgbClr val="00206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390" tIns="368327" rIns="549936" bIns="483856" numCol="1" spcCol="1270" anchor="ctr" anchorCtr="0">
            <a:noAutofit/>
          </a:bodyPr>
          <a:lstStyle/>
          <a:p>
            <a:pPr marL="0" lvl="0" indent="0" algn="l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th-TH" sz="1900" kern="12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75FE906-407C-87C9-8994-4BC2C242E439}"/>
              </a:ext>
            </a:extLst>
          </p:cNvPr>
          <p:cNvSpPr/>
          <p:nvPr/>
        </p:nvSpPr>
        <p:spPr>
          <a:xfrm>
            <a:off x="1484787" y="2906100"/>
            <a:ext cx="3233207" cy="2646187"/>
          </a:xfrm>
          <a:custGeom>
            <a:avLst/>
            <a:gdLst>
              <a:gd name="connsiteX0" fmla="*/ 0 w 2503424"/>
              <a:gd name="connsiteY0" fmla="*/ 0 h 2280331"/>
              <a:gd name="connsiteX1" fmla="*/ 2503424 w 2503424"/>
              <a:gd name="connsiteY1" fmla="*/ 0 h 2280331"/>
              <a:gd name="connsiteX2" fmla="*/ 2503424 w 2503424"/>
              <a:gd name="connsiteY2" fmla="*/ 2280331 h 2280331"/>
              <a:gd name="connsiteX3" fmla="*/ 0 w 2503424"/>
              <a:gd name="connsiteY3" fmla="*/ 2280331 h 2280331"/>
              <a:gd name="connsiteX4" fmla="*/ 0 w 2503424"/>
              <a:gd name="connsiteY4" fmla="*/ 0 h 2280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3424" h="2280331">
                <a:moveTo>
                  <a:pt x="0" y="0"/>
                </a:moveTo>
                <a:lnTo>
                  <a:pt x="2503424" y="0"/>
                </a:lnTo>
                <a:lnTo>
                  <a:pt x="2503424" y="2280331"/>
                </a:lnTo>
                <a:lnTo>
                  <a:pt x="0" y="228033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247650" rIns="247650" bIns="247650" numCol="1" spcCol="1270" anchor="t" anchorCtr="0">
            <a:noAutofit/>
          </a:bodyPr>
          <a:lstStyle/>
          <a:p>
            <a:pPr marL="0" lvl="0" indent="0" algn="l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th-TH" sz="6500" kern="1200"/>
          </a:p>
        </p:txBody>
      </p:sp>
      <p:sp>
        <p:nvSpPr>
          <p:cNvPr id="13" name="Google Shape;727;p42">
            <a:extLst>
              <a:ext uri="{FF2B5EF4-FFF2-40B4-BE49-F238E27FC236}">
                <a16:creationId xmlns:a16="http://schemas.microsoft.com/office/drawing/2014/main" id="{4047BDF5-4572-FBCD-33C1-ABB125D93070}"/>
              </a:ext>
            </a:extLst>
          </p:cNvPr>
          <p:cNvSpPr txBox="1"/>
          <p:nvPr/>
        </p:nvSpPr>
        <p:spPr>
          <a:xfrm>
            <a:off x="419006" y="1783416"/>
            <a:ext cx="4963298" cy="49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1. จัดทำหนังสือขออนุมัติเบิกเงิน</a:t>
            </a:r>
          </a:p>
        </p:txBody>
      </p:sp>
      <p:sp>
        <p:nvSpPr>
          <p:cNvPr id="14" name="Google Shape;727;p42">
            <a:extLst>
              <a:ext uri="{FF2B5EF4-FFF2-40B4-BE49-F238E27FC236}">
                <a16:creationId xmlns:a16="http://schemas.microsoft.com/office/drawing/2014/main" id="{0EF1A8D7-47FA-4891-DD53-2B30D6F0CBA3}"/>
              </a:ext>
            </a:extLst>
          </p:cNvPr>
          <p:cNvSpPr txBox="1"/>
          <p:nvPr/>
        </p:nvSpPr>
        <p:spPr>
          <a:xfrm>
            <a:off x="116503" y="2955334"/>
            <a:ext cx="1494046" cy="110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แบบฟอร์ม</a:t>
            </a:r>
            <a:endParaRPr lang="en-US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SA_ENF06</a:t>
            </a:r>
            <a:endParaRPr lang="th-TH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17" name="Google Shape;727;p42">
            <a:extLst>
              <a:ext uri="{FF2B5EF4-FFF2-40B4-BE49-F238E27FC236}">
                <a16:creationId xmlns:a16="http://schemas.microsoft.com/office/drawing/2014/main" id="{A3B52C9F-1B92-BBA5-C78E-8D898244CE2A}"/>
              </a:ext>
            </a:extLst>
          </p:cNvPr>
          <p:cNvSpPr txBox="1"/>
          <p:nvPr/>
        </p:nvSpPr>
        <p:spPr>
          <a:xfrm>
            <a:off x="1694101" y="2335742"/>
            <a:ext cx="3688203" cy="49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2. แนบใบสำคัญรับเงิน</a:t>
            </a:r>
          </a:p>
        </p:txBody>
      </p:sp>
      <p:sp>
        <p:nvSpPr>
          <p:cNvPr id="18" name="Google Shape;727;p42">
            <a:extLst>
              <a:ext uri="{FF2B5EF4-FFF2-40B4-BE49-F238E27FC236}">
                <a16:creationId xmlns:a16="http://schemas.microsoft.com/office/drawing/2014/main" id="{C3938990-90DB-020C-16CA-67F49409A4F9}"/>
              </a:ext>
            </a:extLst>
          </p:cNvPr>
          <p:cNvSpPr txBox="1"/>
          <p:nvPr/>
        </p:nvSpPr>
        <p:spPr>
          <a:xfrm>
            <a:off x="1682556" y="2941247"/>
            <a:ext cx="2522552" cy="1298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ลายเซ็นอาจารย์ที่ปรึกษาชมรมรับรองการจ่ายเงิน + สำเนาบัตรประชาชน</a:t>
            </a:r>
            <a:endParaRPr sz="2400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CDC6D14-544C-AE1B-4A02-5D68C9EEBA6C}"/>
              </a:ext>
            </a:extLst>
          </p:cNvPr>
          <p:cNvGrpSpPr/>
          <p:nvPr/>
        </p:nvGrpSpPr>
        <p:grpSpPr>
          <a:xfrm>
            <a:off x="1544088" y="4084420"/>
            <a:ext cx="2430142" cy="690167"/>
            <a:chOff x="3551788" y="4597957"/>
            <a:chExt cx="4768037" cy="930777"/>
          </a:xfrm>
        </p:grpSpPr>
        <p:sp>
          <p:nvSpPr>
            <p:cNvPr id="20" name="Google Shape;727;p42">
              <a:extLst>
                <a:ext uri="{FF2B5EF4-FFF2-40B4-BE49-F238E27FC236}">
                  <a16:creationId xmlns:a16="http://schemas.microsoft.com/office/drawing/2014/main" id="{6ED5147A-B0A0-AAD5-3821-B780259FF81A}"/>
                </a:ext>
              </a:extLst>
            </p:cNvPr>
            <p:cNvSpPr txBox="1"/>
            <p:nvPr/>
          </p:nvSpPr>
          <p:spPr>
            <a:xfrm>
              <a:off x="3614351" y="4597957"/>
              <a:ext cx="4705474" cy="5526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h-TH" sz="2400" b="1" dirty="0">
                  <a:solidFill>
                    <a:srgbClr val="FF0000"/>
                  </a:solidFill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กรอกรายละเอียดต่างๆ</a:t>
              </a:r>
            </a:p>
          </p:txBody>
        </p:sp>
        <p:sp>
          <p:nvSpPr>
            <p:cNvPr id="21" name="Google Shape;727;p42">
              <a:extLst>
                <a:ext uri="{FF2B5EF4-FFF2-40B4-BE49-F238E27FC236}">
                  <a16:creationId xmlns:a16="http://schemas.microsoft.com/office/drawing/2014/main" id="{B279B935-9B96-5E4F-C766-E19B1B98655A}"/>
                </a:ext>
              </a:extLst>
            </p:cNvPr>
            <p:cNvSpPr txBox="1"/>
            <p:nvPr/>
          </p:nvSpPr>
          <p:spPr>
            <a:xfrm>
              <a:off x="3551788" y="5135433"/>
              <a:ext cx="4705474" cy="393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h-TH" sz="2400" b="1" dirty="0">
                  <a:solidFill>
                    <a:srgbClr val="FF0000"/>
                  </a:solidFill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ให้ครบถ้วน</a:t>
              </a:r>
              <a:endParaRPr sz="2400" b="1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endParaRPr>
            </a:p>
          </p:txBody>
        </p:sp>
      </p:grpSp>
      <p:pic>
        <p:nvPicPr>
          <p:cNvPr id="29" name="Picture 28" descr="A red exclamation mark on a black background&#10;&#10;Description automatically generated">
            <a:extLst>
              <a:ext uri="{FF2B5EF4-FFF2-40B4-BE49-F238E27FC236}">
                <a16:creationId xmlns:a16="http://schemas.microsoft.com/office/drawing/2014/main" id="{75784F4E-3ADD-3F32-8655-55CA36A97D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2623" r="31398"/>
          <a:stretch/>
        </p:blipFill>
        <p:spPr>
          <a:xfrm>
            <a:off x="3935266" y="4042368"/>
            <a:ext cx="323526" cy="716388"/>
          </a:xfrm>
          <a:prstGeom prst="rect">
            <a:avLst/>
          </a:prstGeom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8AD5F460-013B-DDFA-F626-ED452B9A5C8C}"/>
              </a:ext>
            </a:extLst>
          </p:cNvPr>
          <p:cNvSpPr/>
          <p:nvPr/>
        </p:nvSpPr>
        <p:spPr>
          <a:xfrm>
            <a:off x="4268309" y="2540748"/>
            <a:ext cx="4496717" cy="1183746"/>
          </a:xfrm>
          <a:custGeom>
            <a:avLst/>
            <a:gdLst>
              <a:gd name="connsiteX0" fmla="*/ 3904844 w 4496717"/>
              <a:gd name="connsiteY0" fmla="*/ 0 h 1183746"/>
              <a:gd name="connsiteX1" fmla="*/ 4496717 w 4496717"/>
              <a:gd name="connsiteY1" fmla="*/ 591873 h 1183746"/>
              <a:gd name="connsiteX2" fmla="*/ 3904844 w 4496717"/>
              <a:gd name="connsiteY2" fmla="*/ 1183746 h 1183746"/>
              <a:gd name="connsiteX3" fmla="*/ 3904844 w 4496717"/>
              <a:gd name="connsiteY3" fmla="*/ 887810 h 1183746"/>
              <a:gd name="connsiteX4" fmla="*/ 0 w 4496717"/>
              <a:gd name="connsiteY4" fmla="*/ 887810 h 1183746"/>
              <a:gd name="connsiteX5" fmla="*/ 0 w 4496717"/>
              <a:gd name="connsiteY5" fmla="*/ 295937 h 1183746"/>
              <a:gd name="connsiteX6" fmla="*/ 3904844 w 4496717"/>
              <a:gd name="connsiteY6" fmla="*/ 295937 h 118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96717" h="1183746">
                <a:moveTo>
                  <a:pt x="3904844" y="0"/>
                </a:moveTo>
                <a:lnTo>
                  <a:pt x="4496717" y="591873"/>
                </a:lnTo>
                <a:lnTo>
                  <a:pt x="3904844" y="1183746"/>
                </a:lnTo>
                <a:lnTo>
                  <a:pt x="3904844" y="887810"/>
                </a:lnTo>
                <a:lnTo>
                  <a:pt x="0" y="887810"/>
                </a:lnTo>
                <a:lnTo>
                  <a:pt x="0" y="295937"/>
                </a:lnTo>
                <a:lnTo>
                  <a:pt x="3904844" y="295937"/>
                </a:lnTo>
                <a:close/>
              </a:path>
            </a:pathLst>
          </a:custGeom>
          <a:solidFill>
            <a:srgbClr val="00206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390" tIns="368327" rIns="549936" bIns="483856" numCol="1" spcCol="1270" anchor="ctr" anchorCtr="0">
            <a:noAutofit/>
          </a:bodyPr>
          <a:lstStyle/>
          <a:p>
            <a:pPr marL="0" lvl="0" indent="0" algn="l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th-TH" sz="1900" kern="120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A3C67F7-407E-466C-896F-C743EA5C81A1}"/>
              </a:ext>
            </a:extLst>
          </p:cNvPr>
          <p:cNvGrpSpPr/>
          <p:nvPr/>
        </p:nvGrpSpPr>
        <p:grpSpPr>
          <a:xfrm>
            <a:off x="1533919" y="4811068"/>
            <a:ext cx="2700723" cy="707241"/>
            <a:chOff x="2459016" y="5430480"/>
            <a:chExt cx="4238773" cy="918678"/>
          </a:xfrm>
        </p:grpSpPr>
        <p:sp>
          <p:nvSpPr>
            <p:cNvPr id="25" name="Google Shape;727;p42">
              <a:extLst>
                <a:ext uri="{FF2B5EF4-FFF2-40B4-BE49-F238E27FC236}">
                  <a16:creationId xmlns:a16="http://schemas.microsoft.com/office/drawing/2014/main" id="{221DC1EA-7A99-2CD5-4552-08FBF6CA202D}"/>
                </a:ext>
              </a:extLst>
            </p:cNvPr>
            <p:cNvSpPr txBox="1"/>
            <p:nvPr/>
          </p:nvSpPr>
          <p:spPr>
            <a:xfrm>
              <a:off x="2459016" y="5430480"/>
              <a:ext cx="4238773" cy="5472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h-TH" sz="2400" b="1" dirty="0"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และแนบเอกสารโครงการที่</a:t>
              </a:r>
              <a:endParaRPr lang="th-TH" sz="2400" b="1" u="sng" dirty="0">
                <a:solidFill>
                  <a:srgbClr val="00B05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endParaRPr>
            </a:p>
          </p:txBody>
        </p:sp>
        <p:sp>
          <p:nvSpPr>
            <p:cNvPr id="39" name="Google Shape;727;p42">
              <a:extLst>
                <a:ext uri="{FF2B5EF4-FFF2-40B4-BE49-F238E27FC236}">
                  <a16:creationId xmlns:a16="http://schemas.microsoft.com/office/drawing/2014/main" id="{3C05562E-66D9-569D-465C-9CE4C9F5F5A2}"/>
                </a:ext>
              </a:extLst>
            </p:cNvPr>
            <p:cNvSpPr txBox="1"/>
            <p:nvPr/>
          </p:nvSpPr>
          <p:spPr>
            <a:xfrm>
              <a:off x="2459016" y="5787399"/>
              <a:ext cx="4238773" cy="561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h-TH" sz="2400" b="1" dirty="0"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อนุมัติ</a:t>
              </a:r>
              <a:r>
                <a:rPr lang="th-TH" sz="2400" b="1" u="sng" dirty="0">
                  <a:solidFill>
                    <a:srgbClr val="00B050"/>
                  </a:solidFill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ฉบับจริง</a:t>
              </a:r>
            </a:p>
          </p:txBody>
        </p:sp>
      </p:grpSp>
      <p:sp>
        <p:nvSpPr>
          <p:cNvPr id="44" name="Google Shape;727;p42">
            <a:extLst>
              <a:ext uri="{FF2B5EF4-FFF2-40B4-BE49-F238E27FC236}">
                <a16:creationId xmlns:a16="http://schemas.microsoft.com/office/drawing/2014/main" id="{100BCFCF-CE85-D64B-693E-8629D636CA9A}"/>
              </a:ext>
            </a:extLst>
          </p:cNvPr>
          <p:cNvSpPr txBox="1"/>
          <p:nvPr/>
        </p:nvSpPr>
        <p:spPr>
          <a:xfrm>
            <a:off x="4386113" y="2862144"/>
            <a:ext cx="4055231" cy="49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3. แนบฟอร์มผู้ร่วมโครงการ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FEECC477-7675-5586-1A30-132B45A222CC}"/>
              </a:ext>
            </a:extLst>
          </p:cNvPr>
          <p:cNvSpPr/>
          <p:nvPr/>
        </p:nvSpPr>
        <p:spPr>
          <a:xfrm>
            <a:off x="4292792" y="3415774"/>
            <a:ext cx="3280768" cy="2646187"/>
          </a:xfrm>
          <a:custGeom>
            <a:avLst/>
            <a:gdLst>
              <a:gd name="connsiteX0" fmla="*/ 0 w 2503424"/>
              <a:gd name="connsiteY0" fmla="*/ 0 h 2280331"/>
              <a:gd name="connsiteX1" fmla="*/ 2503424 w 2503424"/>
              <a:gd name="connsiteY1" fmla="*/ 0 h 2280331"/>
              <a:gd name="connsiteX2" fmla="*/ 2503424 w 2503424"/>
              <a:gd name="connsiteY2" fmla="*/ 2280331 h 2280331"/>
              <a:gd name="connsiteX3" fmla="*/ 0 w 2503424"/>
              <a:gd name="connsiteY3" fmla="*/ 2280331 h 2280331"/>
              <a:gd name="connsiteX4" fmla="*/ 0 w 2503424"/>
              <a:gd name="connsiteY4" fmla="*/ 0 h 2280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3424" h="2280331">
                <a:moveTo>
                  <a:pt x="0" y="0"/>
                </a:moveTo>
                <a:lnTo>
                  <a:pt x="2503424" y="0"/>
                </a:lnTo>
                <a:lnTo>
                  <a:pt x="2503424" y="2280331"/>
                </a:lnTo>
                <a:lnTo>
                  <a:pt x="0" y="228033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247650" rIns="247650" bIns="247650" numCol="1" spcCol="1270" anchor="t" anchorCtr="0">
            <a:noAutofit/>
          </a:bodyPr>
          <a:lstStyle/>
          <a:p>
            <a:pPr marL="0" lvl="0" indent="0" algn="l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th-TH" sz="6500" kern="1200"/>
          </a:p>
        </p:txBody>
      </p:sp>
      <p:sp>
        <p:nvSpPr>
          <p:cNvPr id="46" name="Google Shape;727;p42">
            <a:extLst>
              <a:ext uri="{FF2B5EF4-FFF2-40B4-BE49-F238E27FC236}">
                <a16:creationId xmlns:a16="http://schemas.microsoft.com/office/drawing/2014/main" id="{4064C4EB-ED8E-9F9B-1865-4C71AB2CC80E}"/>
              </a:ext>
            </a:extLst>
          </p:cNvPr>
          <p:cNvSpPr txBox="1"/>
          <p:nvPr/>
        </p:nvSpPr>
        <p:spPr>
          <a:xfrm>
            <a:off x="4436533" y="3651833"/>
            <a:ext cx="2896384" cy="223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ลายมือผู้รับประทาน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อาหารกลางวันเท่ากับจำนวนคนที่เบิกในเอกสารและจัดทำเป็นแบบฟอร์มสำหรับเซ็น ทุกวันที่มีการเลี้ยงอาหาร </a:t>
            </a:r>
            <a:r>
              <a:rPr lang="th-TH" sz="2400" b="1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(ใบเซ็นชื่อแยกเป็นวันต่อวัน)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58F22C8F-A1ED-B55B-4774-1316E0791E57}"/>
              </a:ext>
            </a:extLst>
          </p:cNvPr>
          <p:cNvSpPr/>
          <p:nvPr/>
        </p:nvSpPr>
        <p:spPr>
          <a:xfrm>
            <a:off x="6463847" y="3099950"/>
            <a:ext cx="3754226" cy="1183746"/>
          </a:xfrm>
          <a:custGeom>
            <a:avLst/>
            <a:gdLst>
              <a:gd name="connsiteX0" fmla="*/ 3162353 w 3754226"/>
              <a:gd name="connsiteY0" fmla="*/ 0 h 1183746"/>
              <a:gd name="connsiteX1" fmla="*/ 3754226 w 3754226"/>
              <a:gd name="connsiteY1" fmla="*/ 591873 h 1183746"/>
              <a:gd name="connsiteX2" fmla="*/ 3162353 w 3754226"/>
              <a:gd name="connsiteY2" fmla="*/ 1183746 h 1183746"/>
              <a:gd name="connsiteX3" fmla="*/ 3162353 w 3754226"/>
              <a:gd name="connsiteY3" fmla="*/ 887810 h 1183746"/>
              <a:gd name="connsiteX4" fmla="*/ 0 w 3754226"/>
              <a:gd name="connsiteY4" fmla="*/ 887810 h 1183746"/>
              <a:gd name="connsiteX5" fmla="*/ 0 w 3754226"/>
              <a:gd name="connsiteY5" fmla="*/ 295937 h 1183746"/>
              <a:gd name="connsiteX6" fmla="*/ 3162353 w 3754226"/>
              <a:gd name="connsiteY6" fmla="*/ 295937 h 118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54226" h="1183746">
                <a:moveTo>
                  <a:pt x="3162353" y="0"/>
                </a:moveTo>
                <a:lnTo>
                  <a:pt x="3754226" y="591873"/>
                </a:lnTo>
                <a:lnTo>
                  <a:pt x="3162353" y="1183746"/>
                </a:lnTo>
                <a:lnTo>
                  <a:pt x="3162353" y="887810"/>
                </a:lnTo>
                <a:lnTo>
                  <a:pt x="0" y="887810"/>
                </a:lnTo>
                <a:lnTo>
                  <a:pt x="0" y="295937"/>
                </a:lnTo>
                <a:lnTo>
                  <a:pt x="3162353" y="295937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390" tIns="368327" rIns="549936" bIns="483856" numCol="1" spcCol="1270" anchor="ctr" anchorCtr="0">
            <a:noAutofit/>
          </a:bodyPr>
          <a:lstStyle/>
          <a:p>
            <a:pPr marL="0" lvl="0" indent="0" algn="l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th-TH" sz="1900" kern="1200"/>
          </a:p>
        </p:txBody>
      </p:sp>
      <p:sp>
        <p:nvSpPr>
          <p:cNvPr id="50" name="Google Shape;727;p42">
            <a:extLst>
              <a:ext uri="{FF2B5EF4-FFF2-40B4-BE49-F238E27FC236}">
                <a16:creationId xmlns:a16="http://schemas.microsoft.com/office/drawing/2014/main" id="{2D4A0A87-B564-5C39-95B7-C3C2E2F6D195}"/>
              </a:ext>
            </a:extLst>
          </p:cNvPr>
          <p:cNvSpPr txBox="1"/>
          <p:nvPr/>
        </p:nvSpPr>
        <p:spPr>
          <a:xfrm>
            <a:off x="6636805" y="3396141"/>
            <a:ext cx="3107389" cy="49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4. กรณีสำเนาโครงการ 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441B16E-EEB5-C496-BB28-3F35D1399EB4}"/>
              </a:ext>
            </a:extLst>
          </p:cNvPr>
          <p:cNvSpPr/>
          <p:nvPr/>
        </p:nvSpPr>
        <p:spPr>
          <a:xfrm>
            <a:off x="7357400" y="3981764"/>
            <a:ext cx="1962014" cy="2442810"/>
          </a:xfrm>
          <a:custGeom>
            <a:avLst/>
            <a:gdLst>
              <a:gd name="connsiteX0" fmla="*/ 0 w 2503424"/>
              <a:gd name="connsiteY0" fmla="*/ 0 h 2280331"/>
              <a:gd name="connsiteX1" fmla="*/ 2503424 w 2503424"/>
              <a:gd name="connsiteY1" fmla="*/ 0 h 2280331"/>
              <a:gd name="connsiteX2" fmla="*/ 2503424 w 2503424"/>
              <a:gd name="connsiteY2" fmla="*/ 2280331 h 2280331"/>
              <a:gd name="connsiteX3" fmla="*/ 0 w 2503424"/>
              <a:gd name="connsiteY3" fmla="*/ 2280331 h 2280331"/>
              <a:gd name="connsiteX4" fmla="*/ 0 w 2503424"/>
              <a:gd name="connsiteY4" fmla="*/ 0 h 2280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3424" h="2280331">
                <a:moveTo>
                  <a:pt x="0" y="0"/>
                </a:moveTo>
                <a:lnTo>
                  <a:pt x="2503424" y="0"/>
                </a:lnTo>
                <a:lnTo>
                  <a:pt x="2503424" y="2280331"/>
                </a:lnTo>
                <a:lnTo>
                  <a:pt x="0" y="2280331"/>
                </a:lnTo>
                <a:lnTo>
                  <a:pt x="0" y="0"/>
                </a:lnTo>
                <a:close/>
              </a:path>
            </a:pathLst>
          </a:custGeom>
          <a:solidFill>
            <a:srgbClr val="FFE7E7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247650" rIns="247650" bIns="247650" numCol="1" spcCol="1270" anchor="t" anchorCtr="0">
            <a:noAutofit/>
          </a:bodyPr>
          <a:lstStyle/>
          <a:p>
            <a:pPr marL="0" lvl="0" indent="0" algn="l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th-TH" sz="6500" kern="1200"/>
          </a:p>
        </p:txBody>
      </p:sp>
      <p:sp>
        <p:nvSpPr>
          <p:cNvPr id="52" name="Google Shape;727;p42">
            <a:extLst>
              <a:ext uri="{FF2B5EF4-FFF2-40B4-BE49-F238E27FC236}">
                <a16:creationId xmlns:a16="http://schemas.microsoft.com/office/drawing/2014/main" id="{8EC4FF23-58C2-F9F5-FC15-8371A0A5D628}"/>
              </a:ext>
            </a:extLst>
          </p:cNvPr>
          <p:cNvSpPr txBox="1"/>
          <p:nvPr/>
        </p:nvSpPr>
        <p:spPr>
          <a:xfrm>
            <a:off x="7391133" y="4552952"/>
            <a:ext cx="1828847" cy="1778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ต้องให้อาจารย์ที่ปรึกษาชมรมรับรองสำเนาถูกต้องทุกแผ่นของสำเนาในโครงการ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DF63AFF1-6276-3D14-69C7-CDFC55BD9D47}"/>
              </a:ext>
            </a:extLst>
          </p:cNvPr>
          <p:cNvSpPr/>
          <p:nvPr/>
        </p:nvSpPr>
        <p:spPr>
          <a:xfrm>
            <a:off x="8125097" y="3617308"/>
            <a:ext cx="3874528" cy="1183746"/>
          </a:xfrm>
          <a:custGeom>
            <a:avLst/>
            <a:gdLst>
              <a:gd name="connsiteX0" fmla="*/ 3282655 w 3874528"/>
              <a:gd name="connsiteY0" fmla="*/ 0 h 1183746"/>
              <a:gd name="connsiteX1" fmla="*/ 3874528 w 3874528"/>
              <a:gd name="connsiteY1" fmla="*/ 591873 h 1183746"/>
              <a:gd name="connsiteX2" fmla="*/ 3282655 w 3874528"/>
              <a:gd name="connsiteY2" fmla="*/ 1183746 h 1183746"/>
              <a:gd name="connsiteX3" fmla="*/ 3282655 w 3874528"/>
              <a:gd name="connsiteY3" fmla="*/ 887810 h 1183746"/>
              <a:gd name="connsiteX4" fmla="*/ 0 w 3874528"/>
              <a:gd name="connsiteY4" fmla="*/ 887810 h 1183746"/>
              <a:gd name="connsiteX5" fmla="*/ 0 w 3874528"/>
              <a:gd name="connsiteY5" fmla="*/ 295937 h 1183746"/>
              <a:gd name="connsiteX6" fmla="*/ 3282655 w 3874528"/>
              <a:gd name="connsiteY6" fmla="*/ 295937 h 118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74528" h="1183746">
                <a:moveTo>
                  <a:pt x="3282655" y="0"/>
                </a:moveTo>
                <a:lnTo>
                  <a:pt x="3874528" y="591873"/>
                </a:lnTo>
                <a:lnTo>
                  <a:pt x="3282655" y="1183746"/>
                </a:lnTo>
                <a:lnTo>
                  <a:pt x="3282655" y="887810"/>
                </a:lnTo>
                <a:lnTo>
                  <a:pt x="0" y="887810"/>
                </a:lnTo>
                <a:lnTo>
                  <a:pt x="0" y="295937"/>
                </a:lnTo>
                <a:lnTo>
                  <a:pt x="3282655" y="295937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390" tIns="368327" rIns="549936" bIns="483856" numCol="1" spcCol="1270" anchor="ctr" anchorCtr="0">
            <a:noAutofit/>
          </a:bodyPr>
          <a:lstStyle/>
          <a:p>
            <a:pPr marL="0" lvl="0" indent="0" algn="l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th-TH" sz="1900" kern="1200"/>
          </a:p>
        </p:txBody>
      </p:sp>
      <p:sp>
        <p:nvSpPr>
          <p:cNvPr id="57" name="Google Shape;727;p42">
            <a:extLst>
              <a:ext uri="{FF2B5EF4-FFF2-40B4-BE49-F238E27FC236}">
                <a16:creationId xmlns:a16="http://schemas.microsoft.com/office/drawing/2014/main" id="{556A2F65-B98F-61C9-BF48-D5C1751A0210}"/>
              </a:ext>
            </a:extLst>
          </p:cNvPr>
          <p:cNvSpPr txBox="1"/>
          <p:nvPr/>
        </p:nvSpPr>
        <p:spPr>
          <a:xfrm>
            <a:off x="8216149" y="3932988"/>
            <a:ext cx="3662596" cy="49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5. กรณียืมเงินทดรองจ่าย</a:t>
            </a: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8D47994C-EEDB-C831-F7A7-F3097FFB8936}"/>
              </a:ext>
            </a:extLst>
          </p:cNvPr>
          <p:cNvSpPr/>
          <p:nvPr/>
        </p:nvSpPr>
        <p:spPr>
          <a:xfrm>
            <a:off x="9279015" y="4512578"/>
            <a:ext cx="2131494" cy="2203830"/>
          </a:xfrm>
          <a:custGeom>
            <a:avLst/>
            <a:gdLst>
              <a:gd name="connsiteX0" fmla="*/ 0 w 2503424"/>
              <a:gd name="connsiteY0" fmla="*/ 0 h 2280331"/>
              <a:gd name="connsiteX1" fmla="*/ 2503424 w 2503424"/>
              <a:gd name="connsiteY1" fmla="*/ 0 h 2280331"/>
              <a:gd name="connsiteX2" fmla="*/ 2503424 w 2503424"/>
              <a:gd name="connsiteY2" fmla="*/ 2280331 h 2280331"/>
              <a:gd name="connsiteX3" fmla="*/ 0 w 2503424"/>
              <a:gd name="connsiteY3" fmla="*/ 2280331 h 2280331"/>
              <a:gd name="connsiteX4" fmla="*/ 0 w 2503424"/>
              <a:gd name="connsiteY4" fmla="*/ 0 h 2280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3424" h="2280331">
                <a:moveTo>
                  <a:pt x="0" y="0"/>
                </a:moveTo>
                <a:lnTo>
                  <a:pt x="2503424" y="0"/>
                </a:lnTo>
                <a:lnTo>
                  <a:pt x="2503424" y="2280331"/>
                </a:lnTo>
                <a:lnTo>
                  <a:pt x="0" y="2280331"/>
                </a:lnTo>
                <a:lnTo>
                  <a:pt x="0" y="0"/>
                </a:lnTo>
                <a:close/>
              </a:path>
            </a:pathLst>
          </a:custGeom>
          <a:solidFill>
            <a:srgbClr val="FFCCCC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247650" rIns="247650" bIns="247650" numCol="1" spcCol="1270" anchor="t" anchorCtr="0">
            <a:noAutofit/>
          </a:bodyPr>
          <a:lstStyle/>
          <a:p>
            <a:pPr marL="0" lvl="0" indent="0" algn="l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th-TH" sz="6500" kern="1200"/>
          </a:p>
        </p:txBody>
      </p:sp>
      <p:sp>
        <p:nvSpPr>
          <p:cNvPr id="62" name="Google Shape;727;p42">
            <a:extLst>
              <a:ext uri="{FF2B5EF4-FFF2-40B4-BE49-F238E27FC236}">
                <a16:creationId xmlns:a16="http://schemas.microsoft.com/office/drawing/2014/main" id="{27AB7560-98F1-A191-8467-B1B5063E0A37}"/>
              </a:ext>
            </a:extLst>
          </p:cNvPr>
          <p:cNvSpPr txBox="1"/>
          <p:nvPr/>
        </p:nvSpPr>
        <p:spPr>
          <a:xfrm>
            <a:off x="9382615" y="4855310"/>
            <a:ext cx="1907899" cy="1506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ต้องระบุไว้มุมบนด้านขวาของเอกสารว่าเป็นเอกสารการคืนเงินยืมของใคร</a:t>
            </a:r>
          </a:p>
        </p:txBody>
      </p:sp>
    </p:spTree>
    <p:extLst>
      <p:ext uri="{BB962C8B-B14F-4D97-AF65-F5344CB8AC3E}">
        <p14:creationId xmlns:p14="http://schemas.microsoft.com/office/powerpoint/2010/main" val="4090658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Google Shape;737;p42">
            <a:extLst>
              <a:ext uri="{FF2B5EF4-FFF2-40B4-BE49-F238E27FC236}">
                <a16:creationId xmlns:a16="http://schemas.microsoft.com/office/drawing/2014/main" id="{2EC5F0F4-0EF9-8137-8D38-F193D01C6386}"/>
              </a:ext>
            </a:extLst>
          </p:cNvPr>
          <p:cNvSpPr txBox="1"/>
          <p:nvPr/>
        </p:nvSpPr>
        <p:spPr>
          <a:xfrm>
            <a:off x="289367" y="2326513"/>
            <a:ext cx="3172305" cy="363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หนังสือที่เจ้าหน้าที่ทำขึ้นหรือรับไว้เป็นหลักฐานในราชการ</a:t>
            </a:r>
          </a:p>
          <a:p>
            <a:pPr algn="ctr"/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ตัวอย่าง </a:t>
            </a:r>
            <a:r>
              <a:rPr lang="en-US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SA_ENF06</a:t>
            </a:r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เรื่อง ขออนุมัติเบิกเงินค่าตอบแทนวิทยากร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0A8743-8EF4-7A5C-AC1A-9755EE397E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2596" r="84015" b="11848"/>
          <a:stretch/>
        </p:blipFill>
        <p:spPr>
          <a:xfrm>
            <a:off x="3642780" y="1798672"/>
            <a:ext cx="1808897" cy="481654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80A3599-2385-5354-E943-DA962EA15AF1}"/>
              </a:ext>
            </a:extLst>
          </p:cNvPr>
          <p:cNvGrpSpPr/>
          <p:nvPr/>
        </p:nvGrpSpPr>
        <p:grpSpPr>
          <a:xfrm>
            <a:off x="3573331" y="5262035"/>
            <a:ext cx="2939262" cy="830997"/>
            <a:chOff x="3573331" y="3433235"/>
            <a:chExt cx="2939262" cy="830997"/>
          </a:xfrm>
        </p:grpSpPr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id="{CA758563-198D-3D19-5BF1-186C7327B2C7}"/>
                </a:ext>
              </a:extLst>
            </p:cNvPr>
            <p:cNvSpPr/>
            <p:nvPr/>
          </p:nvSpPr>
          <p:spPr>
            <a:xfrm>
              <a:off x="3642780" y="3568699"/>
              <a:ext cx="2869813" cy="560071"/>
            </a:xfrm>
            <a:prstGeom prst="homePlate">
              <a:avLst>
                <a:gd name="adj" fmla="val 118852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1F9E01-95AA-B51E-C7D3-A3796E9C405A}"/>
                </a:ext>
              </a:extLst>
            </p:cNvPr>
            <p:cNvSpPr txBox="1"/>
            <p:nvPr/>
          </p:nvSpPr>
          <p:spPr>
            <a:xfrm>
              <a:off x="3573331" y="3433235"/>
              <a:ext cx="26308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JasmineUPC" panose="02020603050405020304" pitchFamily="18" charset="-34"/>
                  <a:cs typeface="JasmineUPC" panose="02020603050405020304" pitchFamily="18" charset="-34"/>
                </a:rPr>
                <a:t>SA_ENF06</a:t>
              </a:r>
              <a:endPara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C775D8E-DFAD-A0F8-CFD4-C771BE926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042" y="0"/>
            <a:ext cx="49555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604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85940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10.2 การเบิกเงินค่าตอบแทนวิทยากร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C54EC5FA-EEE7-6546-0970-AAE13840729D}"/>
              </a:ext>
            </a:extLst>
          </p:cNvPr>
          <p:cNvSpPr/>
          <p:nvPr/>
        </p:nvSpPr>
        <p:spPr>
          <a:xfrm>
            <a:off x="10219369" y="564265"/>
            <a:ext cx="1596488" cy="1448615"/>
          </a:xfrm>
          <a:custGeom>
            <a:avLst/>
            <a:gdLst/>
            <a:ahLst/>
            <a:cxnLst/>
            <a:rect l="l" t="t" r="r" b="b"/>
            <a:pathLst>
              <a:path w="4464258" h="3861583">
                <a:moveTo>
                  <a:pt x="0" y="0"/>
                </a:moveTo>
                <a:lnTo>
                  <a:pt x="4464258" y="0"/>
                </a:lnTo>
                <a:lnTo>
                  <a:pt x="4464258" y="3861583"/>
                </a:lnTo>
                <a:lnTo>
                  <a:pt x="0" y="38615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D3D138E-CA79-8A3D-F260-2DD410495160}"/>
              </a:ext>
            </a:extLst>
          </p:cNvPr>
          <p:cNvSpPr>
            <a:spLocks/>
          </p:cNvSpPr>
          <p:nvPr/>
        </p:nvSpPr>
        <p:spPr>
          <a:xfrm>
            <a:off x="734518" y="1748514"/>
            <a:ext cx="11272916" cy="4545221"/>
          </a:xfrm>
          <a:prstGeom prst="rightArrow">
            <a:avLst>
              <a:gd name="adj1" fmla="val 67809"/>
              <a:gd name="adj2" fmla="val 5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th-TH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23A4861-F130-574E-1300-48EA50C2308A}"/>
              </a:ext>
            </a:extLst>
          </p:cNvPr>
          <p:cNvGrpSpPr/>
          <p:nvPr/>
        </p:nvGrpSpPr>
        <p:grpSpPr>
          <a:xfrm>
            <a:off x="893692" y="2610159"/>
            <a:ext cx="2397547" cy="2469908"/>
            <a:chOff x="893692" y="2610159"/>
            <a:chExt cx="2397547" cy="246990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978C5C0-1D30-A496-1760-9C5A47A40388}"/>
                </a:ext>
              </a:extLst>
            </p:cNvPr>
            <p:cNvSpPr>
              <a:spLocks/>
            </p:cNvSpPr>
            <p:nvPr/>
          </p:nvSpPr>
          <p:spPr>
            <a:xfrm>
              <a:off x="893692" y="2983040"/>
              <a:ext cx="2397547" cy="2097027"/>
            </a:xfrm>
            <a:custGeom>
              <a:avLst/>
              <a:gdLst>
                <a:gd name="connsiteX0" fmla="*/ 0 w 2397547"/>
                <a:gd name="connsiteY0" fmla="*/ 303021 h 1818088"/>
                <a:gd name="connsiteX1" fmla="*/ 303021 w 2397547"/>
                <a:gd name="connsiteY1" fmla="*/ 0 h 1818088"/>
                <a:gd name="connsiteX2" fmla="*/ 2094526 w 2397547"/>
                <a:gd name="connsiteY2" fmla="*/ 0 h 1818088"/>
                <a:gd name="connsiteX3" fmla="*/ 2397547 w 2397547"/>
                <a:gd name="connsiteY3" fmla="*/ 303021 h 1818088"/>
                <a:gd name="connsiteX4" fmla="*/ 2397547 w 2397547"/>
                <a:gd name="connsiteY4" fmla="*/ 1515067 h 1818088"/>
                <a:gd name="connsiteX5" fmla="*/ 2094526 w 2397547"/>
                <a:gd name="connsiteY5" fmla="*/ 1818088 h 1818088"/>
                <a:gd name="connsiteX6" fmla="*/ 303021 w 2397547"/>
                <a:gd name="connsiteY6" fmla="*/ 1818088 h 1818088"/>
                <a:gd name="connsiteX7" fmla="*/ 0 w 2397547"/>
                <a:gd name="connsiteY7" fmla="*/ 1515067 h 1818088"/>
                <a:gd name="connsiteX8" fmla="*/ 0 w 2397547"/>
                <a:gd name="connsiteY8" fmla="*/ 303021 h 181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7547" h="1818088">
                  <a:moveTo>
                    <a:pt x="0" y="303021"/>
                  </a:moveTo>
                  <a:cubicBezTo>
                    <a:pt x="0" y="135667"/>
                    <a:pt x="135667" y="0"/>
                    <a:pt x="303021" y="0"/>
                  </a:cubicBezTo>
                  <a:lnTo>
                    <a:pt x="2094526" y="0"/>
                  </a:lnTo>
                  <a:cubicBezTo>
                    <a:pt x="2261880" y="0"/>
                    <a:pt x="2397547" y="135667"/>
                    <a:pt x="2397547" y="303021"/>
                  </a:cubicBezTo>
                  <a:lnTo>
                    <a:pt x="2397547" y="1515067"/>
                  </a:lnTo>
                  <a:cubicBezTo>
                    <a:pt x="2397547" y="1682421"/>
                    <a:pt x="2261880" y="1818088"/>
                    <a:pt x="2094526" y="1818088"/>
                  </a:cubicBezTo>
                  <a:lnTo>
                    <a:pt x="303021" y="1818088"/>
                  </a:lnTo>
                  <a:cubicBezTo>
                    <a:pt x="135667" y="1818088"/>
                    <a:pt x="0" y="1682421"/>
                    <a:pt x="0" y="1515067"/>
                  </a:cubicBezTo>
                  <a:lnTo>
                    <a:pt x="0" y="303021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1162" tIns="321162" rIns="321162" bIns="321162" numCol="1" spcCol="1270" anchor="ctr" anchorCtr="0">
              <a:noAutofit/>
            </a:bodyPr>
            <a:lstStyle/>
            <a:p>
              <a:pPr marL="0" lvl="0" indent="0" algn="ctr" defTabSz="2711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th-TH" sz="6100" kern="1200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5B08FD4-9DFB-BEBD-D91A-65C2E4F50965}"/>
                </a:ext>
              </a:extLst>
            </p:cNvPr>
            <p:cNvGrpSpPr/>
            <p:nvPr/>
          </p:nvGrpSpPr>
          <p:grpSpPr>
            <a:xfrm>
              <a:off x="1607803" y="2610159"/>
              <a:ext cx="928973" cy="925918"/>
              <a:chOff x="1682753" y="1830672"/>
              <a:chExt cx="928973" cy="925918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C28D38C9-68CB-896B-42FD-315FBB93F769}"/>
                  </a:ext>
                </a:extLst>
              </p:cNvPr>
              <p:cNvSpPr/>
              <p:nvPr/>
            </p:nvSpPr>
            <p:spPr>
              <a:xfrm>
                <a:off x="1684280" y="1830672"/>
                <a:ext cx="925918" cy="925918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9" name="Google Shape;727;p42">
                <a:extLst>
                  <a:ext uri="{FF2B5EF4-FFF2-40B4-BE49-F238E27FC236}">
                    <a16:creationId xmlns:a16="http://schemas.microsoft.com/office/drawing/2014/main" id="{42899F78-A7CD-6E0D-CFBF-2E7069EC39C8}"/>
                  </a:ext>
                </a:extLst>
              </p:cNvPr>
              <p:cNvSpPr txBox="1"/>
              <p:nvPr/>
            </p:nvSpPr>
            <p:spPr>
              <a:xfrm>
                <a:off x="1682753" y="2084485"/>
                <a:ext cx="928973" cy="4182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6000" b="1" dirty="0">
                    <a:latin typeface="JasmineUPC" panose="02020603050405020304" pitchFamily="18" charset="-34"/>
                    <a:ea typeface="Roboto Condensed"/>
                    <a:cs typeface="JasmineUPC" panose="02020603050405020304" pitchFamily="18" charset="-34"/>
                    <a:sym typeface="Roboto Condensed"/>
                  </a:rPr>
                  <a:t>1</a:t>
                </a:r>
                <a:endParaRPr sz="6000" b="1" dirty="0"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endParaRPr>
              </a:p>
            </p:txBody>
          </p:sp>
        </p:grpSp>
      </p:grpSp>
      <p:sp>
        <p:nvSpPr>
          <p:cNvPr id="16" name="Google Shape;727;p42">
            <a:extLst>
              <a:ext uri="{FF2B5EF4-FFF2-40B4-BE49-F238E27FC236}">
                <a16:creationId xmlns:a16="http://schemas.microsoft.com/office/drawing/2014/main" id="{D1466B5F-1CCC-21E7-221B-A4E8E0542331}"/>
              </a:ext>
            </a:extLst>
          </p:cNvPr>
          <p:cNvSpPr txBox="1"/>
          <p:nvPr/>
        </p:nvSpPr>
        <p:spPr>
          <a:xfrm>
            <a:off x="918334" y="3608879"/>
            <a:ext cx="2387896" cy="1236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จัดทำหนังสือขออนุมัติเบิกเงินค่าตอบแทนวิทยากร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F2E7805-4BDA-B65C-E6EC-30EDD83EBAC5}"/>
              </a:ext>
            </a:extLst>
          </p:cNvPr>
          <p:cNvGrpSpPr/>
          <p:nvPr/>
        </p:nvGrpSpPr>
        <p:grpSpPr>
          <a:xfrm>
            <a:off x="3565770" y="2610159"/>
            <a:ext cx="2397547" cy="2469908"/>
            <a:chOff x="893692" y="2610159"/>
            <a:chExt cx="2397547" cy="246990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2DCB98A-8F74-9758-2332-EDB664175321}"/>
                </a:ext>
              </a:extLst>
            </p:cNvPr>
            <p:cNvSpPr>
              <a:spLocks/>
            </p:cNvSpPr>
            <p:nvPr/>
          </p:nvSpPr>
          <p:spPr>
            <a:xfrm>
              <a:off x="893692" y="2983040"/>
              <a:ext cx="2397547" cy="2097027"/>
            </a:xfrm>
            <a:custGeom>
              <a:avLst/>
              <a:gdLst>
                <a:gd name="connsiteX0" fmla="*/ 0 w 2397547"/>
                <a:gd name="connsiteY0" fmla="*/ 303021 h 1818088"/>
                <a:gd name="connsiteX1" fmla="*/ 303021 w 2397547"/>
                <a:gd name="connsiteY1" fmla="*/ 0 h 1818088"/>
                <a:gd name="connsiteX2" fmla="*/ 2094526 w 2397547"/>
                <a:gd name="connsiteY2" fmla="*/ 0 h 1818088"/>
                <a:gd name="connsiteX3" fmla="*/ 2397547 w 2397547"/>
                <a:gd name="connsiteY3" fmla="*/ 303021 h 1818088"/>
                <a:gd name="connsiteX4" fmla="*/ 2397547 w 2397547"/>
                <a:gd name="connsiteY4" fmla="*/ 1515067 h 1818088"/>
                <a:gd name="connsiteX5" fmla="*/ 2094526 w 2397547"/>
                <a:gd name="connsiteY5" fmla="*/ 1818088 h 1818088"/>
                <a:gd name="connsiteX6" fmla="*/ 303021 w 2397547"/>
                <a:gd name="connsiteY6" fmla="*/ 1818088 h 1818088"/>
                <a:gd name="connsiteX7" fmla="*/ 0 w 2397547"/>
                <a:gd name="connsiteY7" fmla="*/ 1515067 h 1818088"/>
                <a:gd name="connsiteX8" fmla="*/ 0 w 2397547"/>
                <a:gd name="connsiteY8" fmla="*/ 303021 h 181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7547" h="1818088">
                  <a:moveTo>
                    <a:pt x="0" y="303021"/>
                  </a:moveTo>
                  <a:cubicBezTo>
                    <a:pt x="0" y="135667"/>
                    <a:pt x="135667" y="0"/>
                    <a:pt x="303021" y="0"/>
                  </a:cubicBezTo>
                  <a:lnTo>
                    <a:pt x="2094526" y="0"/>
                  </a:lnTo>
                  <a:cubicBezTo>
                    <a:pt x="2261880" y="0"/>
                    <a:pt x="2397547" y="135667"/>
                    <a:pt x="2397547" y="303021"/>
                  </a:cubicBezTo>
                  <a:lnTo>
                    <a:pt x="2397547" y="1515067"/>
                  </a:lnTo>
                  <a:cubicBezTo>
                    <a:pt x="2397547" y="1682421"/>
                    <a:pt x="2261880" y="1818088"/>
                    <a:pt x="2094526" y="1818088"/>
                  </a:cubicBezTo>
                  <a:lnTo>
                    <a:pt x="303021" y="1818088"/>
                  </a:lnTo>
                  <a:cubicBezTo>
                    <a:pt x="135667" y="1818088"/>
                    <a:pt x="0" y="1682421"/>
                    <a:pt x="0" y="1515067"/>
                  </a:cubicBezTo>
                  <a:lnTo>
                    <a:pt x="0" y="303021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1162" tIns="321162" rIns="321162" bIns="321162" numCol="1" spcCol="1270" anchor="ctr" anchorCtr="0">
              <a:noAutofit/>
            </a:bodyPr>
            <a:lstStyle/>
            <a:p>
              <a:pPr marL="0" lvl="0" indent="0" algn="ctr" defTabSz="2711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th-TH" sz="6100" kern="1200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4A9D70D-86D9-CBCF-BB9D-3428B72A9D32}"/>
                </a:ext>
              </a:extLst>
            </p:cNvPr>
            <p:cNvGrpSpPr/>
            <p:nvPr/>
          </p:nvGrpSpPr>
          <p:grpSpPr>
            <a:xfrm>
              <a:off x="1607803" y="2610159"/>
              <a:ext cx="928973" cy="925918"/>
              <a:chOff x="1682753" y="1830672"/>
              <a:chExt cx="928973" cy="925918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085D64BF-15C7-4D6A-6F2E-0654E10690C5}"/>
                  </a:ext>
                </a:extLst>
              </p:cNvPr>
              <p:cNvSpPr/>
              <p:nvPr/>
            </p:nvSpPr>
            <p:spPr>
              <a:xfrm>
                <a:off x="1684280" y="1830672"/>
                <a:ext cx="925918" cy="925918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4" name="Google Shape;727;p42">
                <a:extLst>
                  <a:ext uri="{FF2B5EF4-FFF2-40B4-BE49-F238E27FC236}">
                    <a16:creationId xmlns:a16="http://schemas.microsoft.com/office/drawing/2014/main" id="{5B4B1A6C-E23F-5935-499F-183B03DE702F}"/>
                  </a:ext>
                </a:extLst>
              </p:cNvPr>
              <p:cNvSpPr txBox="1"/>
              <p:nvPr/>
            </p:nvSpPr>
            <p:spPr>
              <a:xfrm>
                <a:off x="1682753" y="2084485"/>
                <a:ext cx="928973" cy="4182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h-TH" sz="6000" b="1" dirty="0">
                    <a:latin typeface="JasmineUPC" panose="02020603050405020304" pitchFamily="18" charset="-34"/>
                    <a:ea typeface="Roboto Condensed"/>
                    <a:cs typeface="JasmineUPC" panose="02020603050405020304" pitchFamily="18" charset="-34"/>
                    <a:sym typeface="Roboto Condensed"/>
                  </a:rPr>
                  <a:t>2</a:t>
                </a:r>
                <a:endParaRPr sz="6000" b="1" dirty="0"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endParaRPr>
              </a:p>
            </p:txBody>
          </p:sp>
        </p:grpSp>
      </p:grpSp>
      <p:sp>
        <p:nvSpPr>
          <p:cNvPr id="35" name="Google Shape;727;p42">
            <a:extLst>
              <a:ext uri="{FF2B5EF4-FFF2-40B4-BE49-F238E27FC236}">
                <a16:creationId xmlns:a16="http://schemas.microsoft.com/office/drawing/2014/main" id="{F8D63803-68CF-DB9E-34B0-C0142EFC9B99}"/>
              </a:ext>
            </a:extLst>
          </p:cNvPr>
          <p:cNvSpPr txBox="1"/>
          <p:nvPr/>
        </p:nvSpPr>
        <p:spPr>
          <a:xfrm>
            <a:off x="3883619" y="3600062"/>
            <a:ext cx="1761848" cy="1236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แนบใบสำคัญรับเงินของวิทยากร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7072217-B9F2-6FAC-5C67-CD26CCE61928}"/>
              </a:ext>
            </a:extLst>
          </p:cNvPr>
          <p:cNvGrpSpPr/>
          <p:nvPr/>
        </p:nvGrpSpPr>
        <p:grpSpPr>
          <a:xfrm>
            <a:off x="6243672" y="2610159"/>
            <a:ext cx="2397547" cy="2469908"/>
            <a:chOff x="893692" y="2610159"/>
            <a:chExt cx="2397547" cy="2469908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36903A0-05BB-E93A-40C6-E50D6AE50C71}"/>
                </a:ext>
              </a:extLst>
            </p:cNvPr>
            <p:cNvSpPr>
              <a:spLocks/>
            </p:cNvSpPr>
            <p:nvPr/>
          </p:nvSpPr>
          <p:spPr>
            <a:xfrm>
              <a:off x="893692" y="2983040"/>
              <a:ext cx="2397547" cy="2097027"/>
            </a:xfrm>
            <a:custGeom>
              <a:avLst/>
              <a:gdLst>
                <a:gd name="connsiteX0" fmla="*/ 0 w 2397547"/>
                <a:gd name="connsiteY0" fmla="*/ 303021 h 1818088"/>
                <a:gd name="connsiteX1" fmla="*/ 303021 w 2397547"/>
                <a:gd name="connsiteY1" fmla="*/ 0 h 1818088"/>
                <a:gd name="connsiteX2" fmla="*/ 2094526 w 2397547"/>
                <a:gd name="connsiteY2" fmla="*/ 0 h 1818088"/>
                <a:gd name="connsiteX3" fmla="*/ 2397547 w 2397547"/>
                <a:gd name="connsiteY3" fmla="*/ 303021 h 1818088"/>
                <a:gd name="connsiteX4" fmla="*/ 2397547 w 2397547"/>
                <a:gd name="connsiteY4" fmla="*/ 1515067 h 1818088"/>
                <a:gd name="connsiteX5" fmla="*/ 2094526 w 2397547"/>
                <a:gd name="connsiteY5" fmla="*/ 1818088 h 1818088"/>
                <a:gd name="connsiteX6" fmla="*/ 303021 w 2397547"/>
                <a:gd name="connsiteY6" fmla="*/ 1818088 h 1818088"/>
                <a:gd name="connsiteX7" fmla="*/ 0 w 2397547"/>
                <a:gd name="connsiteY7" fmla="*/ 1515067 h 1818088"/>
                <a:gd name="connsiteX8" fmla="*/ 0 w 2397547"/>
                <a:gd name="connsiteY8" fmla="*/ 303021 h 181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7547" h="1818088">
                  <a:moveTo>
                    <a:pt x="0" y="303021"/>
                  </a:moveTo>
                  <a:cubicBezTo>
                    <a:pt x="0" y="135667"/>
                    <a:pt x="135667" y="0"/>
                    <a:pt x="303021" y="0"/>
                  </a:cubicBezTo>
                  <a:lnTo>
                    <a:pt x="2094526" y="0"/>
                  </a:lnTo>
                  <a:cubicBezTo>
                    <a:pt x="2261880" y="0"/>
                    <a:pt x="2397547" y="135667"/>
                    <a:pt x="2397547" y="303021"/>
                  </a:cubicBezTo>
                  <a:lnTo>
                    <a:pt x="2397547" y="1515067"/>
                  </a:lnTo>
                  <a:cubicBezTo>
                    <a:pt x="2397547" y="1682421"/>
                    <a:pt x="2261880" y="1818088"/>
                    <a:pt x="2094526" y="1818088"/>
                  </a:cubicBezTo>
                  <a:lnTo>
                    <a:pt x="303021" y="1818088"/>
                  </a:lnTo>
                  <a:cubicBezTo>
                    <a:pt x="135667" y="1818088"/>
                    <a:pt x="0" y="1682421"/>
                    <a:pt x="0" y="1515067"/>
                  </a:cubicBezTo>
                  <a:lnTo>
                    <a:pt x="0" y="303021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1162" tIns="321162" rIns="321162" bIns="321162" numCol="1" spcCol="1270" anchor="ctr" anchorCtr="0">
              <a:noAutofit/>
            </a:bodyPr>
            <a:lstStyle/>
            <a:p>
              <a:pPr marL="0" lvl="0" indent="0" algn="ctr" defTabSz="2711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th-TH" sz="6100" kern="1200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88A1B8DE-8F91-B9DB-C400-4083AB60C89A}"/>
                </a:ext>
              </a:extLst>
            </p:cNvPr>
            <p:cNvGrpSpPr/>
            <p:nvPr/>
          </p:nvGrpSpPr>
          <p:grpSpPr>
            <a:xfrm>
              <a:off x="1607803" y="2610159"/>
              <a:ext cx="928973" cy="925918"/>
              <a:chOff x="1682753" y="1830672"/>
              <a:chExt cx="928973" cy="925918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A4C1C623-1EE1-362B-F5D9-311BA7116382}"/>
                  </a:ext>
                </a:extLst>
              </p:cNvPr>
              <p:cNvSpPr/>
              <p:nvPr/>
            </p:nvSpPr>
            <p:spPr>
              <a:xfrm>
                <a:off x="1684280" y="1830672"/>
                <a:ext cx="925918" cy="925918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42" name="Google Shape;727;p42">
                <a:extLst>
                  <a:ext uri="{FF2B5EF4-FFF2-40B4-BE49-F238E27FC236}">
                    <a16:creationId xmlns:a16="http://schemas.microsoft.com/office/drawing/2014/main" id="{1815B535-B983-3911-6BA1-222592ADD3C9}"/>
                  </a:ext>
                </a:extLst>
              </p:cNvPr>
              <p:cNvSpPr txBox="1"/>
              <p:nvPr/>
            </p:nvSpPr>
            <p:spPr>
              <a:xfrm>
                <a:off x="1682753" y="2084485"/>
                <a:ext cx="928973" cy="4182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h-TH" sz="6000" b="1" dirty="0">
                    <a:latin typeface="JasmineUPC" panose="02020603050405020304" pitchFamily="18" charset="-34"/>
                    <a:ea typeface="Roboto Condensed"/>
                    <a:cs typeface="JasmineUPC" panose="02020603050405020304" pitchFamily="18" charset="-34"/>
                    <a:sym typeface="Roboto Condensed"/>
                  </a:rPr>
                  <a:t>3</a:t>
                </a:r>
                <a:endParaRPr sz="6000" b="1" dirty="0"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endParaRPr>
              </a:p>
            </p:txBody>
          </p:sp>
        </p:grpSp>
      </p:grpSp>
      <p:sp>
        <p:nvSpPr>
          <p:cNvPr id="43" name="Google Shape;727;p42">
            <a:extLst>
              <a:ext uri="{FF2B5EF4-FFF2-40B4-BE49-F238E27FC236}">
                <a16:creationId xmlns:a16="http://schemas.microsoft.com/office/drawing/2014/main" id="{40D89D27-6374-C3E0-9BCB-5E01AA30464D}"/>
              </a:ext>
            </a:extLst>
          </p:cNvPr>
          <p:cNvSpPr txBox="1"/>
          <p:nvPr/>
        </p:nvSpPr>
        <p:spPr>
          <a:xfrm>
            <a:off x="6561521" y="3600062"/>
            <a:ext cx="1761848" cy="1236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แนบหนังสือเชิญวิทยากร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374D7FB-96B2-9F33-697D-2D1B0E458F50}"/>
              </a:ext>
            </a:extLst>
          </p:cNvPr>
          <p:cNvGrpSpPr/>
          <p:nvPr/>
        </p:nvGrpSpPr>
        <p:grpSpPr>
          <a:xfrm>
            <a:off x="8881222" y="2610159"/>
            <a:ext cx="2397547" cy="2469908"/>
            <a:chOff x="893692" y="2610159"/>
            <a:chExt cx="2397547" cy="2469908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3BBE43A-66CB-73F5-244B-DD3B4B0BAA0E}"/>
                </a:ext>
              </a:extLst>
            </p:cNvPr>
            <p:cNvSpPr>
              <a:spLocks/>
            </p:cNvSpPr>
            <p:nvPr/>
          </p:nvSpPr>
          <p:spPr>
            <a:xfrm>
              <a:off x="893692" y="2983040"/>
              <a:ext cx="2397547" cy="2097027"/>
            </a:xfrm>
            <a:custGeom>
              <a:avLst/>
              <a:gdLst>
                <a:gd name="connsiteX0" fmla="*/ 0 w 2397547"/>
                <a:gd name="connsiteY0" fmla="*/ 303021 h 1818088"/>
                <a:gd name="connsiteX1" fmla="*/ 303021 w 2397547"/>
                <a:gd name="connsiteY1" fmla="*/ 0 h 1818088"/>
                <a:gd name="connsiteX2" fmla="*/ 2094526 w 2397547"/>
                <a:gd name="connsiteY2" fmla="*/ 0 h 1818088"/>
                <a:gd name="connsiteX3" fmla="*/ 2397547 w 2397547"/>
                <a:gd name="connsiteY3" fmla="*/ 303021 h 1818088"/>
                <a:gd name="connsiteX4" fmla="*/ 2397547 w 2397547"/>
                <a:gd name="connsiteY4" fmla="*/ 1515067 h 1818088"/>
                <a:gd name="connsiteX5" fmla="*/ 2094526 w 2397547"/>
                <a:gd name="connsiteY5" fmla="*/ 1818088 h 1818088"/>
                <a:gd name="connsiteX6" fmla="*/ 303021 w 2397547"/>
                <a:gd name="connsiteY6" fmla="*/ 1818088 h 1818088"/>
                <a:gd name="connsiteX7" fmla="*/ 0 w 2397547"/>
                <a:gd name="connsiteY7" fmla="*/ 1515067 h 1818088"/>
                <a:gd name="connsiteX8" fmla="*/ 0 w 2397547"/>
                <a:gd name="connsiteY8" fmla="*/ 303021 h 181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7547" h="1818088">
                  <a:moveTo>
                    <a:pt x="0" y="303021"/>
                  </a:moveTo>
                  <a:cubicBezTo>
                    <a:pt x="0" y="135667"/>
                    <a:pt x="135667" y="0"/>
                    <a:pt x="303021" y="0"/>
                  </a:cubicBezTo>
                  <a:lnTo>
                    <a:pt x="2094526" y="0"/>
                  </a:lnTo>
                  <a:cubicBezTo>
                    <a:pt x="2261880" y="0"/>
                    <a:pt x="2397547" y="135667"/>
                    <a:pt x="2397547" y="303021"/>
                  </a:cubicBezTo>
                  <a:lnTo>
                    <a:pt x="2397547" y="1515067"/>
                  </a:lnTo>
                  <a:cubicBezTo>
                    <a:pt x="2397547" y="1682421"/>
                    <a:pt x="2261880" y="1818088"/>
                    <a:pt x="2094526" y="1818088"/>
                  </a:cubicBezTo>
                  <a:lnTo>
                    <a:pt x="303021" y="1818088"/>
                  </a:lnTo>
                  <a:cubicBezTo>
                    <a:pt x="135667" y="1818088"/>
                    <a:pt x="0" y="1682421"/>
                    <a:pt x="0" y="1515067"/>
                  </a:cubicBezTo>
                  <a:lnTo>
                    <a:pt x="0" y="303021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1162" tIns="321162" rIns="321162" bIns="321162" numCol="1" spcCol="1270" anchor="ctr" anchorCtr="0">
              <a:noAutofit/>
            </a:bodyPr>
            <a:lstStyle/>
            <a:p>
              <a:pPr marL="0" lvl="0" indent="0" algn="ctr" defTabSz="2711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th-TH" sz="6100" kern="1200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0F9CFB94-F56B-F43A-58AD-9874F879A943}"/>
                </a:ext>
              </a:extLst>
            </p:cNvPr>
            <p:cNvGrpSpPr/>
            <p:nvPr/>
          </p:nvGrpSpPr>
          <p:grpSpPr>
            <a:xfrm>
              <a:off x="1607803" y="2610159"/>
              <a:ext cx="928973" cy="925918"/>
              <a:chOff x="1682753" y="1830672"/>
              <a:chExt cx="928973" cy="925918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744307C7-7E37-BCA2-F0FB-D2B01A54D740}"/>
                  </a:ext>
                </a:extLst>
              </p:cNvPr>
              <p:cNvSpPr/>
              <p:nvPr/>
            </p:nvSpPr>
            <p:spPr>
              <a:xfrm>
                <a:off x="1684280" y="1830672"/>
                <a:ext cx="925918" cy="925918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5" name="Google Shape;727;p42">
                <a:extLst>
                  <a:ext uri="{FF2B5EF4-FFF2-40B4-BE49-F238E27FC236}">
                    <a16:creationId xmlns:a16="http://schemas.microsoft.com/office/drawing/2014/main" id="{B23DE203-7ADB-C4D1-CA6E-D31379E69180}"/>
                  </a:ext>
                </a:extLst>
              </p:cNvPr>
              <p:cNvSpPr txBox="1"/>
              <p:nvPr/>
            </p:nvSpPr>
            <p:spPr>
              <a:xfrm>
                <a:off x="1682753" y="2084485"/>
                <a:ext cx="928973" cy="4182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h-TH" sz="6000" b="1" dirty="0">
                    <a:latin typeface="JasmineUPC" panose="02020603050405020304" pitchFamily="18" charset="-34"/>
                    <a:ea typeface="Roboto Condensed"/>
                    <a:cs typeface="JasmineUPC" panose="02020603050405020304" pitchFamily="18" charset="-34"/>
                    <a:sym typeface="Roboto Condensed"/>
                  </a:rPr>
                  <a:t>4</a:t>
                </a:r>
                <a:endParaRPr sz="6000" b="1" dirty="0"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endParaRPr>
              </a:p>
            </p:txBody>
          </p:sp>
        </p:grpSp>
      </p:grpSp>
      <p:sp>
        <p:nvSpPr>
          <p:cNvPr id="56" name="Google Shape;727;p42">
            <a:extLst>
              <a:ext uri="{FF2B5EF4-FFF2-40B4-BE49-F238E27FC236}">
                <a16:creationId xmlns:a16="http://schemas.microsoft.com/office/drawing/2014/main" id="{4B626B5F-FE66-6949-87E2-9A738F32971D}"/>
              </a:ext>
            </a:extLst>
          </p:cNvPr>
          <p:cNvSpPr txBox="1"/>
          <p:nvPr/>
        </p:nvSpPr>
        <p:spPr>
          <a:xfrm>
            <a:off x="8959068" y="3593889"/>
            <a:ext cx="2278587" cy="1236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แนบสำเนาโครงการ พร้อมรับรองสำเนาถูกต้อง</a:t>
            </a:r>
          </a:p>
        </p:txBody>
      </p:sp>
    </p:spTree>
    <p:extLst>
      <p:ext uri="{BB962C8B-B14F-4D97-AF65-F5344CB8AC3E}">
        <p14:creationId xmlns:p14="http://schemas.microsoft.com/office/powerpoint/2010/main" val="1931595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77812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10.3 การยืมเงินใช้จ่ายในโครงการ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D3D138E-CA79-8A3D-F260-2DD410495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4598" y="1388754"/>
            <a:ext cx="11272916" cy="4545221"/>
          </a:xfrm>
          <a:prstGeom prst="rightArrow">
            <a:avLst>
              <a:gd name="adj1" fmla="val 67809"/>
              <a:gd name="adj2" fmla="val 5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th-TH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23A4861-F130-574E-1300-48EA50C2308A}"/>
              </a:ext>
            </a:extLst>
          </p:cNvPr>
          <p:cNvGrpSpPr/>
          <p:nvPr/>
        </p:nvGrpSpPr>
        <p:grpSpPr>
          <a:xfrm>
            <a:off x="773772" y="2250399"/>
            <a:ext cx="2397547" cy="2469908"/>
            <a:chOff x="893692" y="2610159"/>
            <a:chExt cx="2397547" cy="246990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978C5C0-1D30-A496-1760-9C5A47A40388}"/>
                </a:ext>
              </a:extLst>
            </p:cNvPr>
            <p:cNvSpPr>
              <a:spLocks/>
            </p:cNvSpPr>
            <p:nvPr/>
          </p:nvSpPr>
          <p:spPr>
            <a:xfrm>
              <a:off x="893692" y="2983040"/>
              <a:ext cx="2397547" cy="2097027"/>
            </a:xfrm>
            <a:custGeom>
              <a:avLst/>
              <a:gdLst>
                <a:gd name="connsiteX0" fmla="*/ 0 w 2397547"/>
                <a:gd name="connsiteY0" fmla="*/ 303021 h 1818088"/>
                <a:gd name="connsiteX1" fmla="*/ 303021 w 2397547"/>
                <a:gd name="connsiteY1" fmla="*/ 0 h 1818088"/>
                <a:gd name="connsiteX2" fmla="*/ 2094526 w 2397547"/>
                <a:gd name="connsiteY2" fmla="*/ 0 h 1818088"/>
                <a:gd name="connsiteX3" fmla="*/ 2397547 w 2397547"/>
                <a:gd name="connsiteY3" fmla="*/ 303021 h 1818088"/>
                <a:gd name="connsiteX4" fmla="*/ 2397547 w 2397547"/>
                <a:gd name="connsiteY4" fmla="*/ 1515067 h 1818088"/>
                <a:gd name="connsiteX5" fmla="*/ 2094526 w 2397547"/>
                <a:gd name="connsiteY5" fmla="*/ 1818088 h 1818088"/>
                <a:gd name="connsiteX6" fmla="*/ 303021 w 2397547"/>
                <a:gd name="connsiteY6" fmla="*/ 1818088 h 1818088"/>
                <a:gd name="connsiteX7" fmla="*/ 0 w 2397547"/>
                <a:gd name="connsiteY7" fmla="*/ 1515067 h 1818088"/>
                <a:gd name="connsiteX8" fmla="*/ 0 w 2397547"/>
                <a:gd name="connsiteY8" fmla="*/ 303021 h 181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7547" h="1818088">
                  <a:moveTo>
                    <a:pt x="0" y="303021"/>
                  </a:moveTo>
                  <a:cubicBezTo>
                    <a:pt x="0" y="135667"/>
                    <a:pt x="135667" y="0"/>
                    <a:pt x="303021" y="0"/>
                  </a:cubicBezTo>
                  <a:lnTo>
                    <a:pt x="2094526" y="0"/>
                  </a:lnTo>
                  <a:cubicBezTo>
                    <a:pt x="2261880" y="0"/>
                    <a:pt x="2397547" y="135667"/>
                    <a:pt x="2397547" y="303021"/>
                  </a:cubicBezTo>
                  <a:lnTo>
                    <a:pt x="2397547" y="1515067"/>
                  </a:lnTo>
                  <a:cubicBezTo>
                    <a:pt x="2397547" y="1682421"/>
                    <a:pt x="2261880" y="1818088"/>
                    <a:pt x="2094526" y="1818088"/>
                  </a:cubicBezTo>
                  <a:lnTo>
                    <a:pt x="303021" y="1818088"/>
                  </a:lnTo>
                  <a:cubicBezTo>
                    <a:pt x="135667" y="1818088"/>
                    <a:pt x="0" y="1682421"/>
                    <a:pt x="0" y="1515067"/>
                  </a:cubicBezTo>
                  <a:lnTo>
                    <a:pt x="0" y="303021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1162" tIns="321162" rIns="321162" bIns="321162" numCol="1" spcCol="1270" anchor="ctr" anchorCtr="0">
              <a:noAutofit/>
            </a:bodyPr>
            <a:lstStyle/>
            <a:p>
              <a:pPr marL="0" lvl="0" indent="0" algn="ctr" defTabSz="2711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th-TH" sz="6100" kern="1200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5B08FD4-9DFB-BEBD-D91A-65C2E4F50965}"/>
                </a:ext>
              </a:extLst>
            </p:cNvPr>
            <p:cNvGrpSpPr/>
            <p:nvPr/>
          </p:nvGrpSpPr>
          <p:grpSpPr>
            <a:xfrm>
              <a:off x="1607803" y="2610159"/>
              <a:ext cx="928973" cy="925918"/>
              <a:chOff x="1682753" y="1830672"/>
              <a:chExt cx="928973" cy="925918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C28D38C9-68CB-896B-42FD-315FBB93F769}"/>
                  </a:ext>
                </a:extLst>
              </p:cNvPr>
              <p:cNvSpPr/>
              <p:nvPr/>
            </p:nvSpPr>
            <p:spPr>
              <a:xfrm>
                <a:off x="1684280" y="1830672"/>
                <a:ext cx="925918" cy="925918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9" name="Google Shape;727;p42">
                <a:extLst>
                  <a:ext uri="{FF2B5EF4-FFF2-40B4-BE49-F238E27FC236}">
                    <a16:creationId xmlns:a16="http://schemas.microsoft.com/office/drawing/2014/main" id="{42899F78-A7CD-6E0D-CFBF-2E7069EC39C8}"/>
                  </a:ext>
                </a:extLst>
              </p:cNvPr>
              <p:cNvSpPr txBox="1"/>
              <p:nvPr/>
            </p:nvSpPr>
            <p:spPr>
              <a:xfrm>
                <a:off x="1682753" y="2084485"/>
                <a:ext cx="928973" cy="4182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6000" b="1" dirty="0">
                    <a:latin typeface="JasmineUPC" panose="02020603050405020304" pitchFamily="18" charset="-34"/>
                    <a:ea typeface="Roboto Condensed"/>
                    <a:cs typeface="JasmineUPC" panose="02020603050405020304" pitchFamily="18" charset="-34"/>
                    <a:sym typeface="Roboto Condensed"/>
                  </a:rPr>
                  <a:t>1</a:t>
                </a:r>
                <a:endParaRPr sz="6000" b="1" dirty="0"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endParaRPr>
              </a:p>
            </p:txBody>
          </p:sp>
        </p:grpSp>
      </p:grpSp>
      <p:sp>
        <p:nvSpPr>
          <p:cNvPr id="16" name="Google Shape;727;p42">
            <a:extLst>
              <a:ext uri="{FF2B5EF4-FFF2-40B4-BE49-F238E27FC236}">
                <a16:creationId xmlns:a16="http://schemas.microsoft.com/office/drawing/2014/main" id="{D1466B5F-1CCC-21E7-221B-A4E8E0542331}"/>
              </a:ext>
            </a:extLst>
          </p:cNvPr>
          <p:cNvSpPr txBox="1"/>
          <p:nvPr/>
        </p:nvSpPr>
        <p:spPr>
          <a:xfrm>
            <a:off x="918334" y="3264109"/>
            <a:ext cx="2124669" cy="925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จัดทำสัญญายืมเงิน จำนวน 3 ฉบับ</a:t>
            </a:r>
          </a:p>
        </p:txBody>
      </p:sp>
      <p:sp>
        <p:nvSpPr>
          <p:cNvPr id="12" name="Google Shape;727;p42">
            <a:extLst>
              <a:ext uri="{FF2B5EF4-FFF2-40B4-BE49-F238E27FC236}">
                <a16:creationId xmlns:a16="http://schemas.microsoft.com/office/drawing/2014/main" id="{A37EAF64-B68F-9B9B-672F-BDB11A86CD18}"/>
              </a:ext>
            </a:extLst>
          </p:cNvPr>
          <p:cNvSpPr txBox="1"/>
          <p:nvPr/>
        </p:nvSpPr>
        <p:spPr>
          <a:xfrm>
            <a:off x="788762" y="4790850"/>
            <a:ext cx="2397547" cy="1737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 b="1" u="sng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ให้อาจารย์ที่ปรึกษาชมรมเป็นผู้ยืมเงิน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4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(ขอรับแบบฟอร์มที่ห้องการเงินของคณะวิศวกรรมศาสตร์)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C8AEE32-53CA-05E8-72D3-DF6D66CCCAEC}"/>
              </a:ext>
            </a:extLst>
          </p:cNvPr>
          <p:cNvGrpSpPr/>
          <p:nvPr/>
        </p:nvGrpSpPr>
        <p:grpSpPr>
          <a:xfrm>
            <a:off x="3339491" y="2296337"/>
            <a:ext cx="2469308" cy="3964740"/>
            <a:chOff x="6171993" y="3202359"/>
            <a:chExt cx="2469308" cy="396474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EA00652-1AD6-1214-3F15-350A7C6BD113}"/>
                </a:ext>
              </a:extLst>
            </p:cNvPr>
            <p:cNvGrpSpPr/>
            <p:nvPr/>
          </p:nvGrpSpPr>
          <p:grpSpPr>
            <a:xfrm>
              <a:off x="6171993" y="3202359"/>
              <a:ext cx="2469308" cy="3964740"/>
              <a:chOff x="3445850" y="5196575"/>
              <a:chExt cx="2469308" cy="3964740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323AF743-2BFE-BDC0-14CE-061B91131255}"/>
                  </a:ext>
                </a:extLst>
              </p:cNvPr>
              <p:cNvSpPr/>
              <p:nvPr/>
            </p:nvSpPr>
            <p:spPr>
              <a:xfrm>
                <a:off x="3445850" y="5496077"/>
                <a:ext cx="2469308" cy="3665238"/>
              </a:xfrm>
              <a:prstGeom prst="round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A752961-3607-8A65-FDCA-DF07AD5627B7}"/>
                  </a:ext>
                </a:extLst>
              </p:cNvPr>
              <p:cNvGrpSpPr/>
              <p:nvPr/>
            </p:nvGrpSpPr>
            <p:grpSpPr>
              <a:xfrm>
                <a:off x="4138407" y="5196575"/>
                <a:ext cx="928973" cy="925918"/>
                <a:chOff x="1682753" y="1830672"/>
                <a:chExt cx="928973" cy="925918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69FA7194-132D-0FC3-9858-D57A3046F88F}"/>
                    </a:ext>
                  </a:extLst>
                </p:cNvPr>
                <p:cNvSpPr/>
                <p:nvPr/>
              </p:nvSpPr>
              <p:spPr>
                <a:xfrm>
                  <a:off x="1684280" y="1830672"/>
                  <a:ext cx="925918" cy="925918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8" name="Google Shape;727;p42">
                  <a:extLst>
                    <a:ext uri="{FF2B5EF4-FFF2-40B4-BE49-F238E27FC236}">
                      <a16:creationId xmlns:a16="http://schemas.microsoft.com/office/drawing/2014/main" id="{7B80452D-CA8E-1684-1A04-8239A001B2B9}"/>
                    </a:ext>
                  </a:extLst>
                </p:cNvPr>
                <p:cNvSpPr txBox="1"/>
                <p:nvPr/>
              </p:nvSpPr>
              <p:spPr>
                <a:xfrm>
                  <a:off x="1682753" y="2084485"/>
                  <a:ext cx="928973" cy="4182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th-TH" sz="6000" b="1" dirty="0">
                      <a:latin typeface="JasmineUPC" panose="02020603050405020304" pitchFamily="18" charset="-34"/>
                      <a:ea typeface="Roboto Condensed"/>
                      <a:cs typeface="JasmineUPC" panose="02020603050405020304" pitchFamily="18" charset="-34"/>
                      <a:sym typeface="Roboto Condensed"/>
                    </a:rPr>
                    <a:t>2</a:t>
                  </a:r>
                  <a:endParaRPr sz="6000" b="1" dirty="0">
                    <a:latin typeface="JasmineUPC" panose="02020603050405020304" pitchFamily="18" charset="-34"/>
                    <a:ea typeface="Roboto Condensed"/>
                    <a:cs typeface="JasmineUPC" panose="02020603050405020304" pitchFamily="18" charset="-34"/>
                    <a:sym typeface="Roboto Condensed"/>
                  </a:endParaRPr>
                </a:p>
              </p:txBody>
            </p:sp>
          </p:grpSp>
        </p:grpSp>
        <p:sp>
          <p:nvSpPr>
            <p:cNvPr id="21" name="Google Shape;727;p42">
              <a:extLst>
                <a:ext uri="{FF2B5EF4-FFF2-40B4-BE49-F238E27FC236}">
                  <a16:creationId xmlns:a16="http://schemas.microsoft.com/office/drawing/2014/main" id="{1398D09F-FE51-4B68-AD2C-4AE932AB66B9}"/>
                </a:ext>
              </a:extLst>
            </p:cNvPr>
            <p:cNvSpPr txBox="1"/>
            <p:nvPr/>
          </p:nvSpPr>
          <p:spPr>
            <a:xfrm>
              <a:off x="6292104" y="4326992"/>
              <a:ext cx="2223767" cy="12362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h-TH" b="1" dirty="0">
                  <a:solidFill>
                    <a:schemeClr val="bg1"/>
                  </a:solidFill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rPr>
                <a:t>แนบสำเนาโครงการที่คณบดีอนุมัติ  พร้อมสำเนาถูกต้องทุกแผ่นโดยอาจารย์ที่ปรึกษาชมรม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1771628-AEC6-C04A-21E6-EE64F339ED04}"/>
              </a:ext>
            </a:extLst>
          </p:cNvPr>
          <p:cNvGrpSpPr/>
          <p:nvPr/>
        </p:nvGrpSpPr>
        <p:grpSpPr>
          <a:xfrm>
            <a:off x="6002426" y="2294739"/>
            <a:ext cx="2647403" cy="3676014"/>
            <a:chOff x="6002426" y="2294739"/>
            <a:chExt cx="2647403" cy="3676014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7605AEF8-69D3-2CDE-C8C4-47193B888850}"/>
                </a:ext>
              </a:extLst>
            </p:cNvPr>
            <p:cNvSpPr/>
            <p:nvPr/>
          </p:nvSpPr>
          <p:spPr>
            <a:xfrm>
              <a:off x="6002426" y="2594241"/>
              <a:ext cx="2647403" cy="3376512"/>
            </a:xfrm>
            <a:prstGeom prst="round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9761845-2C76-B60B-F3B2-8978E3BED982}"/>
                </a:ext>
              </a:extLst>
            </p:cNvPr>
            <p:cNvGrpSpPr/>
            <p:nvPr/>
          </p:nvGrpSpPr>
          <p:grpSpPr>
            <a:xfrm>
              <a:off x="6804386" y="2294739"/>
              <a:ext cx="928973" cy="925918"/>
              <a:chOff x="1682753" y="1830672"/>
              <a:chExt cx="928973" cy="925918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AF4FF6F1-D313-C9D4-2919-C1D4C334984B}"/>
                  </a:ext>
                </a:extLst>
              </p:cNvPr>
              <p:cNvSpPr/>
              <p:nvPr/>
            </p:nvSpPr>
            <p:spPr>
              <a:xfrm>
                <a:off x="1684280" y="1830672"/>
                <a:ext cx="925918" cy="925918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44" name="Google Shape;727;p42">
                <a:extLst>
                  <a:ext uri="{FF2B5EF4-FFF2-40B4-BE49-F238E27FC236}">
                    <a16:creationId xmlns:a16="http://schemas.microsoft.com/office/drawing/2014/main" id="{59DB95A0-7D9F-A462-214E-93EC1EC35E8C}"/>
                  </a:ext>
                </a:extLst>
              </p:cNvPr>
              <p:cNvSpPr txBox="1"/>
              <p:nvPr/>
            </p:nvSpPr>
            <p:spPr>
              <a:xfrm>
                <a:off x="1682753" y="2084485"/>
                <a:ext cx="928973" cy="4182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h-TH" sz="6000" b="1" dirty="0">
                    <a:latin typeface="JasmineUPC" panose="02020603050405020304" pitchFamily="18" charset="-34"/>
                    <a:ea typeface="Roboto Condensed"/>
                    <a:cs typeface="JasmineUPC" panose="02020603050405020304" pitchFamily="18" charset="-34"/>
                    <a:sym typeface="Roboto Condensed"/>
                  </a:rPr>
                  <a:t>3</a:t>
                </a:r>
                <a:endParaRPr sz="6000" b="1" dirty="0"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endParaRPr>
              </a:p>
            </p:txBody>
          </p:sp>
        </p:grpSp>
      </p:grpSp>
      <p:sp>
        <p:nvSpPr>
          <p:cNvPr id="26" name="Google Shape;727;p42">
            <a:extLst>
              <a:ext uri="{FF2B5EF4-FFF2-40B4-BE49-F238E27FC236}">
                <a16:creationId xmlns:a16="http://schemas.microsoft.com/office/drawing/2014/main" id="{4E5C5252-692C-B2E2-9126-9BC530C371B0}"/>
              </a:ext>
            </a:extLst>
          </p:cNvPr>
          <p:cNvSpPr txBox="1"/>
          <p:nvPr/>
        </p:nvSpPr>
        <p:spPr>
          <a:xfrm>
            <a:off x="6112020" y="3419371"/>
            <a:ext cx="2417889" cy="218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นำเอกสารทั้ง 3 ฉบับ ส่งงานการเงินคณะฯ  ก่อนวันดำเนินโครงการ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b="1" u="sng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ภายใน 15 วัน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B8BE7A1-11AD-2900-6409-2183654976AA}"/>
              </a:ext>
            </a:extLst>
          </p:cNvPr>
          <p:cNvGrpSpPr/>
          <p:nvPr/>
        </p:nvGrpSpPr>
        <p:grpSpPr>
          <a:xfrm>
            <a:off x="8860692" y="2250399"/>
            <a:ext cx="2647403" cy="3101091"/>
            <a:chOff x="6002426" y="2294739"/>
            <a:chExt cx="2647403" cy="3101091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D75F3006-5F43-8580-6FF7-2DDCE3B3500C}"/>
                </a:ext>
              </a:extLst>
            </p:cNvPr>
            <p:cNvSpPr/>
            <p:nvPr/>
          </p:nvSpPr>
          <p:spPr>
            <a:xfrm>
              <a:off x="6002426" y="2594242"/>
              <a:ext cx="2647403" cy="2801588"/>
            </a:xfrm>
            <a:prstGeom prst="round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3C4B0B8-CE38-53B6-5255-0DB89A89C495}"/>
                </a:ext>
              </a:extLst>
            </p:cNvPr>
            <p:cNvGrpSpPr/>
            <p:nvPr/>
          </p:nvGrpSpPr>
          <p:grpSpPr>
            <a:xfrm>
              <a:off x="6804386" y="2294739"/>
              <a:ext cx="928973" cy="925918"/>
              <a:chOff x="1682753" y="1830672"/>
              <a:chExt cx="928973" cy="925918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870EC6ED-3016-2C4E-CC4A-D767FB17DE9B}"/>
                  </a:ext>
                </a:extLst>
              </p:cNvPr>
              <p:cNvSpPr/>
              <p:nvPr/>
            </p:nvSpPr>
            <p:spPr>
              <a:xfrm>
                <a:off x="1684280" y="1830672"/>
                <a:ext cx="925918" cy="925918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2" name="Google Shape;727;p42">
                <a:extLst>
                  <a:ext uri="{FF2B5EF4-FFF2-40B4-BE49-F238E27FC236}">
                    <a16:creationId xmlns:a16="http://schemas.microsoft.com/office/drawing/2014/main" id="{26CC2452-24CD-666A-CCD8-8A4C2C3A33B8}"/>
                  </a:ext>
                </a:extLst>
              </p:cNvPr>
              <p:cNvSpPr txBox="1"/>
              <p:nvPr/>
            </p:nvSpPr>
            <p:spPr>
              <a:xfrm>
                <a:off x="1682753" y="2084485"/>
                <a:ext cx="928973" cy="4182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h-TH" sz="6000" b="1" dirty="0">
                    <a:latin typeface="JasmineUPC" panose="02020603050405020304" pitchFamily="18" charset="-34"/>
                    <a:ea typeface="Roboto Condensed"/>
                    <a:cs typeface="JasmineUPC" panose="02020603050405020304" pitchFamily="18" charset="-34"/>
                    <a:sym typeface="Roboto Condensed"/>
                  </a:rPr>
                  <a:t>4</a:t>
                </a:r>
                <a:endParaRPr sz="6000" b="1" dirty="0">
                  <a:latin typeface="JasmineUPC" panose="02020603050405020304" pitchFamily="18" charset="-34"/>
                  <a:ea typeface="Roboto Condensed"/>
                  <a:cs typeface="JasmineUPC" panose="02020603050405020304" pitchFamily="18" charset="-34"/>
                  <a:sym typeface="Roboto Condensed"/>
                </a:endParaRPr>
              </a:p>
            </p:txBody>
          </p:sp>
        </p:grpSp>
      </p:grpSp>
      <p:sp>
        <p:nvSpPr>
          <p:cNvPr id="57" name="Google Shape;727;p42">
            <a:extLst>
              <a:ext uri="{FF2B5EF4-FFF2-40B4-BE49-F238E27FC236}">
                <a16:creationId xmlns:a16="http://schemas.microsoft.com/office/drawing/2014/main" id="{009C0A2B-0F40-0337-3918-6F22AEBC1D26}"/>
              </a:ext>
            </a:extLst>
          </p:cNvPr>
          <p:cNvSpPr txBox="1"/>
          <p:nvPr/>
        </p:nvSpPr>
        <p:spPr>
          <a:xfrm>
            <a:off x="9035409" y="3378514"/>
            <a:ext cx="2298218" cy="1793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b="1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งานการเงินคณะฯ จะจ่ายเงินล่วงหน้าก่อนจัดโครงการ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b="1" u="sng" dirty="0">
                <a:solidFill>
                  <a:schemeClr val="bg1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ภายใน 7 วัน</a:t>
            </a:r>
          </a:p>
        </p:txBody>
      </p:sp>
    </p:spTree>
    <p:extLst>
      <p:ext uri="{BB962C8B-B14F-4D97-AF65-F5344CB8AC3E}">
        <p14:creationId xmlns:p14="http://schemas.microsoft.com/office/powerpoint/2010/main" val="2628754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E7561F-0B2A-0586-195A-8B485F29D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829" y="0"/>
            <a:ext cx="547266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D7F1A7-039B-5E89-B7D0-785ED45917FE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5" name="矩形: 圆角 85">
            <a:extLst>
              <a:ext uri="{FF2B5EF4-FFF2-40B4-BE49-F238E27FC236}">
                <a16:creationId xmlns:a16="http://schemas.microsoft.com/office/drawing/2014/main" id="{1FB7B88D-8F4A-1B3E-1BF3-0AB18205F75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1F8A4E-6D86-D572-1566-B9682A9B64AC}"/>
              </a:ext>
            </a:extLst>
          </p:cNvPr>
          <p:cNvSpPr txBox="1"/>
          <p:nvPr/>
        </p:nvSpPr>
        <p:spPr>
          <a:xfrm>
            <a:off x="429208" y="3027429"/>
            <a:ext cx="52251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8000" b="1" u="sng" dirty="0">
                <a:solidFill>
                  <a:srgbClr val="FF000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ใบยืมเงิน</a:t>
            </a:r>
          </a:p>
        </p:txBody>
      </p:sp>
    </p:spTree>
    <p:extLst>
      <p:ext uri="{BB962C8B-B14F-4D97-AF65-F5344CB8AC3E}">
        <p14:creationId xmlns:p14="http://schemas.microsoft.com/office/powerpoint/2010/main" val="1521413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89F4A6A-E833-1ABC-A674-F8A82608093D}"/>
              </a:ext>
            </a:extLst>
          </p:cNvPr>
          <p:cNvSpPr/>
          <p:nvPr/>
        </p:nvSpPr>
        <p:spPr>
          <a:xfrm>
            <a:off x="2623279" y="483002"/>
            <a:ext cx="6700603" cy="1603947"/>
          </a:xfrm>
          <a:prstGeom prst="roundRect">
            <a:avLst>
              <a:gd name="adj" fmla="val 27882"/>
            </a:avLst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Google Shape;337;p36">
            <a:extLst>
              <a:ext uri="{FF2B5EF4-FFF2-40B4-BE49-F238E27FC236}">
                <a16:creationId xmlns:a16="http://schemas.microsoft.com/office/drawing/2014/main" id="{E5F70E51-57F4-F14F-C109-C803D5D95A21}"/>
              </a:ext>
            </a:extLst>
          </p:cNvPr>
          <p:cNvSpPr txBox="1">
            <a:spLocks/>
          </p:cNvSpPr>
          <p:nvPr/>
        </p:nvSpPr>
        <p:spPr>
          <a:xfrm>
            <a:off x="1943640" y="693477"/>
            <a:ext cx="8004748" cy="1182996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8000" b="1">
                <a:solidFill>
                  <a:srgbClr val="FF000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!!!  </a:t>
            </a:r>
            <a:r>
              <a:rPr lang="th-TH" sz="8000" b="1" u="sng">
                <a:solidFill>
                  <a:srgbClr val="FF000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ข้อควรระวัง</a:t>
            </a:r>
            <a:r>
              <a:rPr lang="th-TH" sz="8000" b="1">
                <a:solidFill>
                  <a:srgbClr val="FF000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  !!!</a:t>
            </a:r>
            <a:endParaRPr lang="th-TH" sz="8000" b="1" dirty="0">
              <a:solidFill>
                <a:srgbClr val="FF0000"/>
              </a:solidFill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A2D60A2-A57A-1914-32EA-F72D110CA946}"/>
              </a:ext>
            </a:extLst>
          </p:cNvPr>
          <p:cNvSpPr/>
          <p:nvPr/>
        </p:nvSpPr>
        <p:spPr>
          <a:xfrm>
            <a:off x="811763" y="2187030"/>
            <a:ext cx="10384972" cy="4159574"/>
          </a:xfrm>
          <a:prstGeom prst="roundRect">
            <a:avLst>
              <a:gd name="adj" fmla="val 49493"/>
            </a:avLst>
          </a:prstGeom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Google Shape;727;p42">
            <a:extLst>
              <a:ext uri="{FF2B5EF4-FFF2-40B4-BE49-F238E27FC236}">
                <a16:creationId xmlns:a16="http://schemas.microsoft.com/office/drawing/2014/main" id="{7D3836C2-AC8E-4B1F-4FA9-616FC0A06696}"/>
              </a:ext>
            </a:extLst>
          </p:cNvPr>
          <p:cNvSpPr txBox="1"/>
          <p:nvPr/>
        </p:nvSpPr>
        <p:spPr>
          <a:xfrm>
            <a:off x="2233535" y="2820131"/>
            <a:ext cx="8454451" cy="3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1. ใบเซ็นชื่อของผู้ร่วมโครงการห้ามเซ็นชื่นแทนกัน </a:t>
            </a: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!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2. 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ใบเสร็จรับเงินควรมีชื่อที่อยู่ของผู้รับเงิน และผู้จ่ายเงิน </a:t>
            </a: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!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3. 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ควรระบุชื่อของผู้จ่ายเงินในใบเสร็จรับเงินทุกครั้ง </a:t>
            </a: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!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4. </a:t>
            </a: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การเบิกเงินของโครงการควรทำเรื่องเบิกเงินตามที่เกิดขึ้นจริง 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และไม่ควรเบิกเงินเพียงค่าอาหารเพียงอย่างเดียว </a:t>
            </a:r>
            <a:r>
              <a:rPr lang="en-US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!</a:t>
            </a:r>
            <a:endParaRPr lang="th-TH" sz="3600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b="1" dirty="0">
              <a:solidFill>
                <a:srgbClr val="FF0000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th-TH" sz="3600" b="1" dirty="0">
              <a:solidFill>
                <a:srgbClr val="FF0000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095580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85731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10.4 ส่วนของค่าวัสดุก่อนจัดโครงการ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Google Shape;727;p42">
            <a:extLst>
              <a:ext uri="{FF2B5EF4-FFF2-40B4-BE49-F238E27FC236}">
                <a16:creationId xmlns:a16="http://schemas.microsoft.com/office/drawing/2014/main" id="{88FFF203-2DD5-A866-69A4-F1161BC6B86D}"/>
              </a:ext>
            </a:extLst>
          </p:cNvPr>
          <p:cNvSpPr txBox="1"/>
          <p:nvPr/>
        </p:nvSpPr>
        <p:spPr>
          <a:xfrm>
            <a:off x="360711" y="1969270"/>
            <a:ext cx="11516498" cy="2692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1. จัดทำ</a:t>
            </a:r>
            <a:r>
              <a:rPr lang="th-TH" sz="3600" u="sng" dirty="0">
                <a:solidFill>
                  <a:srgbClr val="00B05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เอกสารบันทึกข้อความขออนุมัติซื้อ/จ้าง </a:t>
            </a:r>
            <a:r>
              <a:rPr lang="th-TH" sz="3600" b="1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อย่างน้อย 15 วัน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พร้อมทั้งจัดทำรายละเอียดรายการซื้อ/จ้าง และแนบสำเนาโครงการที่ได้รับการอนุมัติ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2. นำใบเสร็จค่าวัสดุ/ค่าจ้าง พร้อมลายมือชื่ออาจารย์ที่ปรึกษาชมรมรับรองการจ่ายเงิน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ด้านหน้า ด้านหลังใบเสร็จ มาส่งที่เจ้าหน้าที่กิจการนิสิตที่ดูแลชมรม เพื่อตรวจสอบ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เบื้องต้น (ใบเสร็จที่ถูกต้อง ต้องมีชื่อร้าน/บริษัท ที่อยู่ เบอร์โทรศัพท์ ฯลฯ)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862A10-FD3E-F0F2-394D-C56D3408CC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4946754"/>
            <a:ext cx="10043410" cy="1678898"/>
          </a:xfrm>
          <a:prstGeom prst="rect">
            <a:avLst/>
          </a:prstGeom>
          <a:solidFill>
            <a:srgbClr val="FFE7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Google Shape;727;p42">
            <a:extLst>
              <a:ext uri="{FF2B5EF4-FFF2-40B4-BE49-F238E27FC236}">
                <a16:creationId xmlns:a16="http://schemas.microsoft.com/office/drawing/2014/main" id="{3A7B14E9-60EF-6315-2172-1C60E5C3FDA5}"/>
              </a:ext>
            </a:extLst>
          </p:cNvPr>
          <p:cNvSpPr txBox="1"/>
          <p:nvPr/>
        </p:nvSpPr>
        <p:spPr>
          <a:xfrm>
            <a:off x="244525" y="5006714"/>
            <a:ext cx="9529061" cy="1569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b="1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หมายเหตุ</a:t>
            </a:r>
            <a:r>
              <a:rPr lang="th-TH" sz="3200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</a:t>
            </a: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ห้ามฝากใบเสร็จไว้ที่  เจ้าหน้าที่กิจการนิสิต ที่ดูแลชมรม ให้ตรวจสอบเบื้องต้นให้เสร็จภายในวันนั้นหากไม่เสร็จให้นิสิตนำใบเสร็จเก็บไว้ที่ตนเอง  แล้วค่อยนำมาให้ตรวจสอบใหม่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1B84A0E2-969E-05B3-8B05-9A8D39F9212F}"/>
              </a:ext>
            </a:extLst>
          </p:cNvPr>
          <p:cNvSpPr/>
          <p:nvPr/>
        </p:nvSpPr>
        <p:spPr>
          <a:xfrm>
            <a:off x="10191489" y="421399"/>
            <a:ext cx="1487399" cy="1861154"/>
          </a:xfrm>
          <a:custGeom>
            <a:avLst/>
            <a:gdLst/>
            <a:ahLst/>
            <a:cxnLst/>
            <a:rect l="l" t="t" r="r" b="b"/>
            <a:pathLst>
              <a:path w="3288472" h="4114800">
                <a:moveTo>
                  <a:pt x="0" y="0"/>
                </a:moveTo>
                <a:lnTo>
                  <a:pt x="3288471" y="0"/>
                </a:lnTo>
                <a:lnTo>
                  <a:pt x="328847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7963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9844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10.4 ส่วนของค่าวัสดุ (ต่อ)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Google Shape;727;p42">
            <a:extLst>
              <a:ext uri="{FF2B5EF4-FFF2-40B4-BE49-F238E27FC236}">
                <a16:creationId xmlns:a16="http://schemas.microsoft.com/office/drawing/2014/main" id="{88FFF203-2DD5-A866-69A4-F1161BC6B86D}"/>
              </a:ext>
            </a:extLst>
          </p:cNvPr>
          <p:cNvSpPr txBox="1"/>
          <p:nvPr/>
        </p:nvSpPr>
        <p:spPr>
          <a:xfrm>
            <a:off x="360711" y="1864340"/>
            <a:ext cx="11516498" cy="1678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3. หน่วยพัสดุจัดทำเอกสารจัดซื้อจัดจ้าง เสนอผู้บริหาร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4. หน่วยพัสดุ คืนเอกสารทั้งหมดให้เพื่อให้เจ้าหน้าที่กิจการนิสิต นำเอกสารทั้งหมดไปให้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  การเงินจัดทำใบฎีกาเพื่อเบิกเงินต่อไป  ใช้เวลาประมาณ 2-3 เดือน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862A10-FD3E-F0F2-394D-C56D3408CC84}"/>
              </a:ext>
            </a:extLst>
          </p:cNvPr>
          <p:cNvSpPr>
            <a:spLocks/>
          </p:cNvSpPr>
          <p:nvPr/>
        </p:nvSpPr>
        <p:spPr>
          <a:xfrm>
            <a:off x="1" y="5216576"/>
            <a:ext cx="10043410" cy="1409075"/>
          </a:xfrm>
          <a:prstGeom prst="rect">
            <a:avLst/>
          </a:prstGeom>
          <a:solidFill>
            <a:srgbClr val="FFE7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006A3D-A400-8C35-7C10-1E6D4520CB56}"/>
              </a:ext>
            </a:extLst>
          </p:cNvPr>
          <p:cNvSpPr/>
          <p:nvPr/>
        </p:nvSpPr>
        <p:spPr>
          <a:xfrm>
            <a:off x="0" y="3825320"/>
            <a:ext cx="10043412" cy="1298586"/>
          </a:xfrm>
          <a:prstGeom prst="rect">
            <a:avLst/>
          </a:prstGeom>
          <a:solidFill>
            <a:srgbClr val="FFE7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Google Shape;727;p42">
            <a:extLst>
              <a:ext uri="{FF2B5EF4-FFF2-40B4-BE49-F238E27FC236}">
                <a16:creationId xmlns:a16="http://schemas.microsoft.com/office/drawing/2014/main" id="{BD707744-5D5F-A4DC-1A20-0223C37315D5}"/>
              </a:ext>
            </a:extLst>
          </p:cNvPr>
          <p:cNvSpPr txBox="1"/>
          <p:nvPr/>
        </p:nvSpPr>
        <p:spPr>
          <a:xfrm>
            <a:off x="109615" y="4057399"/>
            <a:ext cx="9858846" cy="1014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b="1" u="sng" dirty="0">
                <a:solidFill>
                  <a:srgbClr val="FF0000"/>
                </a:solidFill>
                <a:latin typeface="Javanese Text" panose="02000000000000000000" pitchFamily="2" charset="0"/>
                <a:ea typeface="Roboto Condensed"/>
                <a:cs typeface="JasmineUPC" panose="02020603050405020304" pitchFamily="18" charset="-34"/>
                <a:sym typeface="Roboto Condensed"/>
              </a:rPr>
              <a:t>หมายเหตุ 1</a:t>
            </a:r>
            <a:r>
              <a:rPr lang="en-US" b="1" u="sng" dirty="0">
                <a:solidFill>
                  <a:srgbClr val="FF0000"/>
                </a:solidFill>
                <a:latin typeface="Javanese Text" panose="02000000000000000000" pitchFamily="2" charset="0"/>
                <a:ea typeface="Roboto Condensed"/>
                <a:cs typeface="JasmineUPC" panose="02020603050405020304" pitchFamily="18" charset="-34"/>
                <a:sym typeface="Roboto Condensed"/>
              </a:rPr>
              <a:t>:</a:t>
            </a:r>
            <a:r>
              <a:rPr lang="th-TH" b="1" dirty="0">
                <a:solidFill>
                  <a:srgbClr val="FF0000"/>
                </a:solidFill>
                <a:latin typeface="Javanese Text" panose="02000000000000000000" pitchFamily="2" charset="0"/>
                <a:ea typeface="Roboto Condensed"/>
                <a:cs typeface="JasmineUPC" panose="02020603050405020304" pitchFamily="18" charset="-34"/>
                <a:sym typeface="Roboto Condensed"/>
              </a:rPr>
              <a:t>  </a:t>
            </a:r>
            <a:r>
              <a:rPr lang="th-TH" dirty="0">
                <a:solidFill>
                  <a:srgbClr val="FF0000"/>
                </a:solidFill>
                <a:latin typeface="Javanese Text" panose="02000000000000000000" pitchFamily="2" charset="0"/>
                <a:ea typeface="Roboto Condensed"/>
                <a:cs typeface="JasmineUPC" panose="02020603050405020304" pitchFamily="18" charset="-34"/>
                <a:sym typeface="Roboto Condensed"/>
              </a:rPr>
              <a:t>การเงินจะจ่ายให้อาจารย์ที่ปรึกษาชมรม กรณีมีการแก้ไขเอกสาร ต้องประสานกัน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>
                <a:solidFill>
                  <a:srgbClr val="FF0000"/>
                </a:solidFill>
                <a:latin typeface="Javanese Text" panose="02000000000000000000" pitchFamily="2" charset="0"/>
                <a:ea typeface="Roboto Condensed"/>
                <a:cs typeface="JasmineUPC" panose="02020603050405020304" pitchFamily="18" charset="-34"/>
                <a:sym typeface="Roboto Condensed"/>
              </a:rPr>
              <a:t>                    ระหว่างเจ้าหน้าที่ฯ นิสิต และอาจารย์ที่ปรึกษาเพื่อแก้ไขเอกสารให้ถูกต้อง</a:t>
            </a:r>
            <a:endParaRPr lang="th-TH" dirty="0">
              <a:latin typeface="Javanese Text" panose="02000000000000000000" pitchFamily="2" charset="0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9" name="Google Shape;727;p42">
            <a:extLst>
              <a:ext uri="{FF2B5EF4-FFF2-40B4-BE49-F238E27FC236}">
                <a16:creationId xmlns:a16="http://schemas.microsoft.com/office/drawing/2014/main" id="{413E6259-A0D3-4EFE-A4B4-58393876A525}"/>
              </a:ext>
            </a:extLst>
          </p:cNvPr>
          <p:cNvSpPr txBox="1"/>
          <p:nvPr/>
        </p:nvSpPr>
        <p:spPr>
          <a:xfrm>
            <a:off x="122263" y="5443939"/>
            <a:ext cx="9846198" cy="1014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b="1" u="sng" dirty="0">
                <a:solidFill>
                  <a:srgbClr val="FF0000"/>
                </a:solidFill>
                <a:latin typeface="Javanese Text" panose="02000000000000000000" pitchFamily="2" charset="0"/>
                <a:ea typeface="Roboto Condensed"/>
                <a:cs typeface="JasmineUPC" panose="02020603050405020304" pitchFamily="18" charset="-34"/>
                <a:sym typeface="Roboto Condensed"/>
              </a:rPr>
              <a:t>หมายเหตุ </a:t>
            </a:r>
            <a:r>
              <a:rPr lang="en-US" b="1" u="sng" dirty="0">
                <a:solidFill>
                  <a:srgbClr val="FF0000"/>
                </a:solidFill>
                <a:latin typeface="Javanese Text" panose="02000000000000000000" pitchFamily="2" charset="0"/>
                <a:ea typeface="Roboto Condensed"/>
                <a:cs typeface="JasmineUPC" panose="02020603050405020304" pitchFamily="18" charset="-34"/>
                <a:sym typeface="Roboto Condensed"/>
              </a:rPr>
              <a:t>2 :</a:t>
            </a:r>
            <a:r>
              <a:rPr lang="th-TH" b="1" dirty="0">
                <a:solidFill>
                  <a:srgbClr val="FF0000"/>
                </a:solidFill>
                <a:latin typeface="Javanese Text" panose="02000000000000000000" pitchFamily="2" charset="0"/>
                <a:ea typeface="Roboto Condensed"/>
                <a:cs typeface="JasmineUPC" panose="02020603050405020304" pitchFamily="18" charset="-34"/>
                <a:sym typeface="Roboto Condensed"/>
              </a:rPr>
              <a:t>  </a:t>
            </a:r>
            <a:r>
              <a:rPr lang="th-TH" dirty="0">
                <a:solidFill>
                  <a:srgbClr val="FF0000"/>
                </a:solidFill>
                <a:latin typeface="Javanese Text" panose="02000000000000000000" pitchFamily="2" charset="0"/>
                <a:ea typeface="Roboto Condensed"/>
                <a:cs typeface="JasmineUPC" panose="02020603050405020304" pitchFamily="18" charset="-34"/>
                <a:sym typeface="Roboto Condensed"/>
              </a:rPr>
              <a:t>กรณี โครงการเบิกเงินในส่วนของค่าอาหารและค่าวัสดุ ต้องนำเอกสารทั้งหมดไปให้การเงินเพื่อทำฎีกาเบิกเงินรวมกันต่อ 1 โครงการ (ยอดเงินตามโครงการที่ได้รับการอนุมัติ)</a:t>
            </a:r>
          </a:p>
        </p:txBody>
      </p:sp>
    </p:spTree>
    <p:extLst>
      <p:ext uri="{BB962C8B-B14F-4D97-AF65-F5344CB8AC3E}">
        <p14:creationId xmlns:p14="http://schemas.microsoft.com/office/powerpoint/2010/main" val="3428589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Google Shape;737;p42">
            <a:extLst>
              <a:ext uri="{FF2B5EF4-FFF2-40B4-BE49-F238E27FC236}">
                <a16:creationId xmlns:a16="http://schemas.microsoft.com/office/drawing/2014/main" id="{2EC5F0F4-0EF9-8137-8D38-F193D01C6386}"/>
              </a:ext>
            </a:extLst>
          </p:cNvPr>
          <p:cNvSpPr txBox="1"/>
          <p:nvPr/>
        </p:nvSpPr>
        <p:spPr>
          <a:xfrm>
            <a:off x="1183446" y="2844673"/>
            <a:ext cx="3723833" cy="1940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th-TH" sz="40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ตัวอย่าง หนังสือภายในบันทึกข้อความ</a:t>
            </a:r>
          </a:p>
          <a:p>
            <a:pPr algn="ctr"/>
            <a:r>
              <a:rPr lang="th-TH" sz="4000" b="1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เรื่อง ขออนุมัติจัดซื้อ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F24220-8B5B-71C6-9313-68A491412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295" y="0"/>
            <a:ext cx="48993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14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Google Shape;737;p42">
            <a:extLst>
              <a:ext uri="{FF2B5EF4-FFF2-40B4-BE49-F238E27FC236}">
                <a16:creationId xmlns:a16="http://schemas.microsoft.com/office/drawing/2014/main" id="{2EC5F0F4-0EF9-8137-8D38-F193D01C6386}"/>
              </a:ext>
            </a:extLst>
          </p:cNvPr>
          <p:cNvSpPr txBox="1"/>
          <p:nvPr/>
        </p:nvSpPr>
        <p:spPr>
          <a:xfrm>
            <a:off x="1183446" y="2844673"/>
            <a:ext cx="3723833" cy="1940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th-TH" sz="40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ตัวอย่าง หนังสือภายในบันทึกข้อความ</a:t>
            </a:r>
          </a:p>
          <a:p>
            <a:pPr algn="ctr"/>
            <a:r>
              <a:rPr lang="th-TH" sz="4000" b="1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เรื่อง ขออนุมัติจัดจ้าง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4A3D7D-BA70-C41C-10A0-4C9109C45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543" y="0"/>
            <a:ext cx="4812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19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9844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11. ส่งสรุปประเมินผลโครงการ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0006A3D-A400-8C35-7C10-1E6D4520CB56}"/>
              </a:ext>
            </a:extLst>
          </p:cNvPr>
          <p:cNvSpPr/>
          <p:nvPr/>
        </p:nvSpPr>
        <p:spPr>
          <a:xfrm>
            <a:off x="1089534" y="2201949"/>
            <a:ext cx="10043412" cy="3558771"/>
          </a:xfrm>
          <a:prstGeom prst="roundRect">
            <a:avLst>
              <a:gd name="adj" fmla="val 20013"/>
            </a:avLst>
          </a:prstGeom>
          <a:solidFill>
            <a:srgbClr val="FFE7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Google Shape;727;p42">
            <a:extLst>
              <a:ext uri="{FF2B5EF4-FFF2-40B4-BE49-F238E27FC236}">
                <a16:creationId xmlns:a16="http://schemas.microsoft.com/office/drawing/2014/main" id="{413E6259-A0D3-4EFE-A4B4-58393876A525}"/>
              </a:ext>
            </a:extLst>
          </p:cNvPr>
          <p:cNvSpPr txBox="1"/>
          <p:nvPr/>
        </p:nvSpPr>
        <p:spPr>
          <a:xfrm>
            <a:off x="1433182" y="2842502"/>
            <a:ext cx="9356116" cy="2568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“</a:t>
            </a: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ต้องส่งสรุปประเมินผลโครงการ </a:t>
            </a:r>
            <a:r>
              <a:rPr lang="th-TH" sz="3600" b="1" u="sng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ภายใน 15 วัน </a:t>
            </a:r>
            <a:r>
              <a:rPr lang="th-TH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หลังจากเสร็จสิ้นโครงการ และจัดทำหนังสือขอส่งสรุปประเมินผลโครงการ ตาม</a:t>
            </a:r>
            <a:r>
              <a:rPr lang="th-TH" sz="3600" b="1" u="sng" dirty="0">
                <a:solidFill>
                  <a:srgbClr val="00B05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แบบฟอร์ม </a:t>
            </a:r>
            <a:r>
              <a:rPr lang="en-US" sz="3600" b="1" u="sng" dirty="0">
                <a:solidFill>
                  <a:srgbClr val="00B05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SA_ENF05 </a:t>
            </a:r>
            <a:r>
              <a:rPr lang="th-TH" sz="3600" b="1" u="sng" dirty="0">
                <a:solidFill>
                  <a:srgbClr val="00B05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ฉบับปรับปรุง</a:t>
            </a:r>
            <a:r>
              <a:rPr lang="en-US" sz="3600" b="1" u="sng" dirty="0">
                <a:solidFill>
                  <a:srgbClr val="00B05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:</a:t>
            </a:r>
            <a:r>
              <a:rPr lang="th-TH" sz="3600" b="1" u="sng" dirty="0">
                <a:solidFill>
                  <a:srgbClr val="00B05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แบบฟอร์มการสรุปผลประเมินโครงการ</a:t>
            </a:r>
            <a:r>
              <a:rPr lang="en-US" sz="36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”</a:t>
            </a:r>
            <a:endParaRPr lang="th-TH" sz="3600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36A1E99B-A2B8-F233-13F9-DDDB4BF50C3F}"/>
              </a:ext>
            </a:extLst>
          </p:cNvPr>
          <p:cNvSpPr/>
          <p:nvPr/>
        </p:nvSpPr>
        <p:spPr>
          <a:xfrm>
            <a:off x="-943492" y="2737739"/>
            <a:ext cx="4905747" cy="4704141"/>
          </a:xfrm>
          <a:custGeom>
            <a:avLst/>
            <a:gdLst/>
            <a:ahLst/>
            <a:cxnLst/>
            <a:rect l="l" t="t" r="r" b="b"/>
            <a:pathLst>
              <a:path w="5798015" h="5559740">
                <a:moveTo>
                  <a:pt x="0" y="0"/>
                </a:moveTo>
                <a:lnTo>
                  <a:pt x="5798016" y="0"/>
                </a:lnTo>
                <a:lnTo>
                  <a:pt x="5798016" y="5559740"/>
                </a:lnTo>
                <a:lnTo>
                  <a:pt x="0" y="5559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161115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0A8743-8EF4-7A5C-AC1A-9755EE397E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2596" r="84015" b="11848"/>
          <a:stretch/>
        </p:blipFill>
        <p:spPr>
          <a:xfrm>
            <a:off x="3642780" y="1798672"/>
            <a:ext cx="1808897" cy="481654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80A3599-2385-5354-E943-DA962EA15AF1}"/>
              </a:ext>
            </a:extLst>
          </p:cNvPr>
          <p:cNvGrpSpPr/>
          <p:nvPr/>
        </p:nvGrpSpPr>
        <p:grpSpPr>
          <a:xfrm>
            <a:off x="3573331" y="4652435"/>
            <a:ext cx="2939262" cy="830997"/>
            <a:chOff x="3573331" y="3433235"/>
            <a:chExt cx="2939262" cy="830997"/>
          </a:xfrm>
        </p:grpSpPr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id="{CA758563-198D-3D19-5BF1-186C7327B2C7}"/>
                </a:ext>
              </a:extLst>
            </p:cNvPr>
            <p:cNvSpPr/>
            <p:nvPr/>
          </p:nvSpPr>
          <p:spPr>
            <a:xfrm>
              <a:off x="3642780" y="3568699"/>
              <a:ext cx="2869813" cy="560071"/>
            </a:xfrm>
            <a:prstGeom prst="homePlate">
              <a:avLst>
                <a:gd name="adj" fmla="val 118852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1F9E01-95AA-B51E-C7D3-A3796E9C405A}"/>
                </a:ext>
              </a:extLst>
            </p:cNvPr>
            <p:cNvSpPr txBox="1"/>
            <p:nvPr/>
          </p:nvSpPr>
          <p:spPr>
            <a:xfrm>
              <a:off x="3573331" y="3433235"/>
              <a:ext cx="26308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JasmineUPC" panose="02020603050405020304" pitchFamily="18" charset="-34"/>
                  <a:cs typeface="JasmineUPC" panose="02020603050405020304" pitchFamily="18" charset="-34"/>
                </a:rPr>
                <a:t>SA_ENF05</a:t>
              </a:r>
              <a:endPara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62FDDF1-E5CD-6C84-9A7D-BB5C70B7A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325" y="0"/>
            <a:ext cx="4803076" cy="6858000"/>
          </a:xfrm>
          <a:prstGeom prst="rect">
            <a:avLst/>
          </a:prstGeom>
        </p:spPr>
      </p:pic>
      <p:sp>
        <p:nvSpPr>
          <p:cNvPr id="10" name="Google Shape;737;p42">
            <a:extLst>
              <a:ext uri="{FF2B5EF4-FFF2-40B4-BE49-F238E27FC236}">
                <a16:creationId xmlns:a16="http://schemas.microsoft.com/office/drawing/2014/main" id="{D64274E4-C514-9AF1-FB92-80205C321FAE}"/>
              </a:ext>
            </a:extLst>
          </p:cNvPr>
          <p:cNvSpPr txBox="1"/>
          <p:nvPr/>
        </p:nvSpPr>
        <p:spPr>
          <a:xfrm>
            <a:off x="289367" y="2326513"/>
            <a:ext cx="3172305" cy="363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หนังสือที่เจ้าหน้าที่ทำขึ้นหรือรับไว้เป็นหลักฐานในราชการ</a:t>
            </a:r>
          </a:p>
          <a:p>
            <a:pPr algn="ctr"/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ตัวอย่าง </a:t>
            </a:r>
            <a:r>
              <a:rPr lang="en-US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SA_ENF05</a:t>
            </a:r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เรื่อง ขอส่งสรุปรายงานผลโครงการอบรมผู้นำนิสิต</a:t>
            </a:r>
          </a:p>
        </p:txBody>
      </p:sp>
    </p:spTree>
    <p:extLst>
      <p:ext uri="{BB962C8B-B14F-4D97-AF65-F5344CB8AC3E}">
        <p14:creationId xmlns:p14="http://schemas.microsoft.com/office/powerpoint/2010/main" val="22972348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7F60BB4-621E-E599-5489-CB64CE53B8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813901"/>
              </p:ext>
            </p:extLst>
          </p:nvPr>
        </p:nvGraphicFramePr>
        <p:xfrm>
          <a:off x="429660" y="1915917"/>
          <a:ext cx="964398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0976">
                  <a:extLst>
                    <a:ext uri="{9D8B030D-6E8A-4147-A177-3AD203B41FA5}">
                      <a16:colId xmlns:a16="http://schemas.microsoft.com/office/drawing/2014/main" val="611200256"/>
                    </a:ext>
                  </a:extLst>
                </a:gridCol>
                <a:gridCol w="8063004">
                  <a:extLst>
                    <a:ext uri="{9D8B030D-6E8A-4147-A177-3AD203B41FA5}">
                      <a16:colId xmlns:a16="http://schemas.microsoft.com/office/drawing/2014/main" val="3805590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รหัส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ชื่อแบบฟอร์ม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673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SA_ENF01</a:t>
                      </a:r>
                      <a:endParaRPr lang="th-TH" b="1" dirty="0">
                        <a:latin typeface="JasmineUPC" panose="02020603050405020304" pitchFamily="18" charset="-34"/>
                        <a:cs typeface="Jasmine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แบบฟอร์มต่ออายุชมรม/จัดตั้งชมรมใหม่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63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SA_ENF02</a:t>
                      </a:r>
                      <a:endParaRPr kumimoji="0" lang="th-TH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JasmineUPC" panose="02020603050405020304" pitchFamily="18" charset="-34"/>
                        <a:ea typeface="+mn-ea"/>
                        <a:cs typeface="Jasmine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แบบฟอร์มการสรุปผลการดำเนินกิจกรรมทั้งปี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67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SA_ENF03</a:t>
                      </a:r>
                      <a:endParaRPr kumimoji="0" lang="th-TH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JasmineUPC" panose="02020603050405020304" pitchFamily="18" charset="-34"/>
                        <a:ea typeface="+mn-ea"/>
                        <a:cs typeface="Jasmine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แบบฟอร์มการนำเสนอของบประมาณของชมรม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407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SA_ENF04</a:t>
                      </a:r>
                      <a:endParaRPr kumimoji="0" lang="th-TH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JasmineUPC" panose="02020603050405020304" pitchFamily="18" charset="-34"/>
                        <a:ea typeface="+mn-ea"/>
                        <a:cs typeface="Jasmine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แบบฟอร์มการเขียนขออนุมัติโครงการ (ฉบับปรับปรุงปีงบประมาณ2565)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221571"/>
                  </a:ext>
                </a:extLst>
              </a:tr>
              <a:tr h="4795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SA_ENF05</a:t>
                      </a:r>
                      <a:endParaRPr kumimoji="0" lang="th-TH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JasmineUPC" panose="02020603050405020304" pitchFamily="18" charset="-34"/>
                        <a:ea typeface="+mn-ea"/>
                        <a:cs typeface="Jasmine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แบบฟอร์มการสรุปประเมินผลโครงการ ฉบับปรับปรุงปีงบประมาณ2565)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55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SA_ENF06</a:t>
                      </a:r>
                      <a:endParaRPr kumimoji="0" lang="th-TH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JasmineUPC" panose="02020603050405020304" pitchFamily="18" charset="-34"/>
                        <a:ea typeface="+mn-ea"/>
                        <a:cs typeface="Jasmine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แบบฟอร์มการเขียนขออนุมัติเบิกเงิน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63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JasmineUPC" panose="02020603050405020304" pitchFamily="18" charset="-34"/>
                          <a:ea typeface="+mn-ea"/>
                          <a:cs typeface="JasmineUPC" panose="02020603050405020304" pitchFamily="18" charset="-34"/>
                        </a:rPr>
                        <a:t>SA_ENF07</a:t>
                      </a:r>
                      <a:endParaRPr kumimoji="0" lang="th-TH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JasmineUPC" panose="02020603050405020304" pitchFamily="18" charset="-34"/>
                        <a:ea typeface="+mn-ea"/>
                        <a:cs typeface="Jasmine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JasmineUPC" panose="02020603050405020304" pitchFamily="18" charset="-34"/>
                          <a:cs typeface="JasmineUPC" panose="02020603050405020304" pitchFamily="18" charset="-34"/>
                        </a:rPr>
                        <a:t>แบบฟอร์มขอความอนุเคราะห์เรื่องต่างๆ เช่น รถ โต๊ะ เก้าอี้ เครื่องเสียง ฯลฯ ภายในคณะ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57620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9844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12. สรุปแบบฟอร์ม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041FD42E-C2C6-DFF1-AE34-0EFFDBAC15CC}"/>
              </a:ext>
            </a:extLst>
          </p:cNvPr>
          <p:cNvSpPr/>
          <p:nvPr/>
        </p:nvSpPr>
        <p:spPr>
          <a:xfrm>
            <a:off x="8673877" y="992587"/>
            <a:ext cx="3333558" cy="3138840"/>
          </a:xfrm>
          <a:custGeom>
            <a:avLst/>
            <a:gdLst/>
            <a:ahLst/>
            <a:cxnLst/>
            <a:rect l="l" t="t" r="r" b="b"/>
            <a:pathLst>
              <a:path w="3333558" h="3138840">
                <a:moveTo>
                  <a:pt x="0" y="0"/>
                </a:moveTo>
                <a:lnTo>
                  <a:pt x="3333558" y="0"/>
                </a:lnTo>
                <a:lnTo>
                  <a:pt x="3333558" y="3138840"/>
                </a:lnTo>
                <a:lnTo>
                  <a:pt x="0" y="31388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764098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89F4A6A-E833-1ABC-A674-F8A82608093D}"/>
              </a:ext>
            </a:extLst>
          </p:cNvPr>
          <p:cNvSpPr/>
          <p:nvPr/>
        </p:nvSpPr>
        <p:spPr>
          <a:xfrm>
            <a:off x="2623279" y="483002"/>
            <a:ext cx="6700603" cy="1603947"/>
          </a:xfrm>
          <a:prstGeom prst="roundRect">
            <a:avLst>
              <a:gd name="adj" fmla="val 27882"/>
            </a:avLst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Google Shape;337;p36">
            <a:extLst>
              <a:ext uri="{FF2B5EF4-FFF2-40B4-BE49-F238E27FC236}">
                <a16:creationId xmlns:a16="http://schemas.microsoft.com/office/drawing/2014/main" id="{E5F70E51-57F4-F14F-C109-C803D5D95A21}"/>
              </a:ext>
            </a:extLst>
          </p:cNvPr>
          <p:cNvSpPr txBox="1">
            <a:spLocks/>
          </p:cNvSpPr>
          <p:nvPr/>
        </p:nvSpPr>
        <p:spPr>
          <a:xfrm>
            <a:off x="1943640" y="693477"/>
            <a:ext cx="8004748" cy="1182996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8000" b="1" dirty="0">
                <a:solidFill>
                  <a:srgbClr val="FF000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!!!  </a:t>
            </a:r>
            <a:r>
              <a:rPr lang="th-TH" sz="8000" b="1" u="sng" dirty="0">
                <a:solidFill>
                  <a:srgbClr val="FF000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หมายเหตุ</a:t>
            </a:r>
            <a:r>
              <a:rPr lang="th-TH" sz="8000" b="1" dirty="0">
                <a:solidFill>
                  <a:srgbClr val="FF000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  !!!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A2D60A2-A57A-1914-32EA-F72D110CA946}"/>
              </a:ext>
            </a:extLst>
          </p:cNvPr>
          <p:cNvSpPr/>
          <p:nvPr/>
        </p:nvSpPr>
        <p:spPr>
          <a:xfrm>
            <a:off x="811763" y="2187030"/>
            <a:ext cx="10384972" cy="4159574"/>
          </a:xfrm>
          <a:prstGeom prst="roundRect">
            <a:avLst>
              <a:gd name="adj" fmla="val 49493"/>
            </a:avLst>
          </a:prstGeom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Google Shape;727;p42">
            <a:extLst>
              <a:ext uri="{FF2B5EF4-FFF2-40B4-BE49-F238E27FC236}">
                <a16:creationId xmlns:a16="http://schemas.microsoft.com/office/drawing/2014/main" id="{7D3836C2-AC8E-4B1F-4FA9-616FC0A06696}"/>
              </a:ext>
            </a:extLst>
          </p:cNvPr>
          <p:cNvSpPr txBox="1"/>
          <p:nvPr/>
        </p:nvSpPr>
        <p:spPr>
          <a:xfrm>
            <a:off x="1431209" y="2393411"/>
            <a:ext cx="9146702" cy="1187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การขออนุมัติโครงการและขออนุมัติเบิกเงิน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ของปีงบประมาณ 2568 (ตุลาคม 2567 – กันยายน 2568)</a:t>
            </a:r>
            <a:endParaRPr lang="th-TH" sz="3600" b="1" dirty="0">
              <a:solidFill>
                <a:srgbClr val="FF0000"/>
              </a:solidFill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  <p:sp>
        <p:nvSpPr>
          <p:cNvPr id="6" name="Google Shape;727;p42">
            <a:extLst>
              <a:ext uri="{FF2B5EF4-FFF2-40B4-BE49-F238E27FC236}">
                <a16:creationId xmlns:a16="http://schemas.microsoft.com/office/drawing/2014/main" id="{73647574-A5DD-92E3-2923-A14F192EAD5F}"/>
              </a:ext>
            </a:extLst>
          </p:cNvPr>
          <p:cNvSpPr txBox="1"/>
          <p:nvPr/>
        </p:nvSpPr>
        <p:spPr>
          <a:xfrm>
            <a:off x="1445949" y="3559181"/>
            <a:ext cx="9146702" cy="2513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กรณีใช้งบประมาณในการดำเนินโครงการให้ระบุการใช้เงินทุกโครงการ ดังนี้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  โดยเบิกจากเงินรายได้คณะวิศวกรรมศาสตร์ ปี 2568 กองทุนกิจการนิสิต  แผนงานจัดการศึกษาอุดมศึกษา งานสนับสนุนการจัดการศึกษา สำนักงานเลขานุการคณะฯ หมวดเงินอุดหนุน อุดหนุนทั่วไป  โครงการกิจกรรมเพื่อพัฒนานิสิต ทุนส่งเสริมกิจกรรมชาวเลือดหมู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52D3F54C-DB2C-C63E-88A2-338E3E690FA1}"/>
              </a:ext>
            </a:extLst>
          </p:cNvPr>
          <p:cNvSpPr/>
          <p:nvPr/>
        </p:nvSpPr>
        <p:spPr>
          <a:xfrm>
            <a:off x="9350476" y="359204"/>
            <a:ext cx="2155671" cy="2513902"/>
          </a:xfrm>
          <a:custGeom>
            <a:avLst/>
            <a:gdLst/>
            <a:ahLst/>
            <a:cxnLst/>
            <a:rect l="l" t="t" r="r" b="b"/>
            <a:pathLst>
              <a:path w="3214172" h="3748305">
                <a:moveTo>
                  <a:pt x="0" y="0"/>
                </a:moveTo>
                <a:lnTo>
                  <a:pt x="3214172" y="0"/>
                </a:lnTo>
                <a:lnTo>
                  <a:pt x="3214172" y="3748305"/>
                </a:lnTo>
                <a:lnTo>
                  <a:pt x="0" y="37483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55548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7AF-7F0E-EF6D-CCFE-CC0FBA1A8771}"/>
              </a:ext>
            </a:extLst>
          </p:cNvPr>
          <p:cNvSpPr txBox="1"/>
          <p:nvPr/>
        </p:nvSpPr>
        <p:spPr>
          <a:xfrm>
            <a:off x="913502" y="549275"/>
            <a:ext cx="81403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สิ่งที่ส่งหลังจากนำเสนอ ฯ ภายใน…..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AAF3B34E-B918-7279-77DF-9ED7C85CA57D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8" name="Google Shape;727;p42">
            <a:extLst>
              <a:ext uri="{FF2B5EF4-FFF2-40B4-BE49-F238E27FC236}">
                <a16:creationId xmlns:a16="http://schemas.microsoft.com/office/drawing/2014/main" id="{C0A9F873-574D-7A7A-2777-994DBBA3A5C0}"/>
              </a:ext>
            </a:extLst>
          </p:cNvPr>
          <p:cNvSpPr txBox="1"/>
          <p:nvPr/>
        </p:nvSpPr>
        <p:spPr>
          <a:xfrm>
            <a:off x="756700" y="2593861"/>
            <a:ext cx="10109420" cy="287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44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เอกสาร</a:t>
            </a:r>
            <a:r>
              <a:rPr lang="th-TH" sz="4400" b="1" u="sng" dirty="0">
                <a:solidFill>
                  <a:srgbClr val="00B05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แบบฟอร์ม </a:t>
            </a:r>
            <a:r>
              <a:rPr lang="en-US" sz="4400" b="1" u="sng" dirty="0">
                <a:solidFill>
                  <a:srgbClr val="00B05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SA_ENF03 </a:t>
            </a:r>
            <a:r>
              <a:rPr lang="th-TH" sz="44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การนำเสนอของบประมาณของสโมสรนิสิตและชมรม (</a:t>
            </a:r>
            <a:r>
              <a:rPr lang="en-US" sz="44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MS Word)</a:t>
            </a:r>
            <a:endParaRPr lang="th-TH" sz="4400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44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ปีงบประมาณ 2568 (ตุลาคม 2567 - กันยายน 2568)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2827709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alculator and a pen on a desk&#10;&#10;Description automatically generated">
            <a:extLst>
              <a:ext uri="{FF2B5EF4-FFF2-40B4-BE49-F238E27FC236}">
                <a16:creationId xmlns:a16="http://schemas.microsoft.com/office/drawing/2014/main" id="{B4733476-9206-C20F-B86D-7EE94368A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0A3876B-DF47-AA2E-528B-897701E8B1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062162"/>
            <a:ext cx="12188952" cy="2733675"/>
          </a:xfrm>
          <a:prstGeom prst="rect">
            <a:avLst/>
          </a:prstGeom>
          <a:solidFill>
            <a:sysClr val="windowText" lastClr="000000">
              <a:alpha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4190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64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Google Shape;337;p36">
            <a:extLst>
              <a:ext uri="{FF2B5EF4-FFF2-40B4-BE49-F238E27FC236}">
                <a16:creationId xmlns:a16="http://schemas.microsoft.com/office/drawing/2014/main" id="{CC502A96-75C0-9455-8505-8C0A99657570}"/>
              </a:ext>
            </a:extLst>
          </p:cNvPr>
          <p:cNvSpPr txBox="1">
            <a:spLocks/>
          </p:cNvSpPr>
          <p:nvPr/>
        </p:nvSpPr>
        <p:spPr>
          <a:xfrm>
            <a:off x="640080" y="2720397"/>
            <a:ext cx="11198352" cy="1182996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80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pic>
        <p:nvPicPr>
          <p:cNvPr id="11" name="Graphic 10" descr="Clipboard with solid fill">
            <a:extLst>
              <a:ext uri="{FF2B5EF4-FFF2-40B4-BE49-F238E27FC236}">
                <a16:creationId xmlns:a16="http://schemas.microsoft.com/office/drawing/2014/main" id="{9CD25787-889B-E192-AF1B-DEE412B1FF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16480" y="2720397"/>
            <a:ext cx="1182996" cy="118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9312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64FCA9-8F55-2D21-ADED-4171B4CB58B9}"/>
              </a:ext>
            </a:extLst>
          </p:cNvPr>
          <p:cNvSpPr txBox="1"/>
          <p:nvPr/>
        </p:nvSpPr>
        <p:spPr>
          <a:xfrm>
            <a:off x="1137187" y="2896801"/>
            <a:ext cx="344414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หนังสือราชการ</a:t>
            </a:r>
          </a:p>
          <a:p>
            <a:pPr algn="ctr"/>
            <a:r>
              <a:rPr lang="th-TH" sz="4800" b="1" u="sng" dirty="0">
                <a:solidFill>
                  <a:srgbClr val="FF000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ภายนอก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035F97-0C4D-FD46-C364-D17DF346D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477" y="0"/>
            <a:ext cx="51405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416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64FCA9-8F55-2D21-ADED-4171B4CB58B9}"/>
              </a:ext>
            </a:extLst>
          </p:cNvPr>
          <p:cNvSpPr txBox="1"/>
          <p:nvPr/>
        </p:nvSpPr>
        <p:spPr>
          <a:xfrm>
            <a:off x="429208" y="3027429"/>
            <a:ext cx="522514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หนังสือราชการ</a:t>
            </a:r>
          </a:p>
          <a:p>
            <a:pPr algn="ctr"/>
            <a:r>
              <a:rPr lang="th-TH" sz="4800" b="1" u="sng" dirty="0">
                <a:solidFill>
                  <a:srgbClr val="FF000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ภายใน (บันทึกข้อความ)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A08AE8-1DB7-91A8-60EF-93735992C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976" y="0"/>
            <a:ext cx="47356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1357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64FCA9-8F55-2D21-ADED-4171B4CB58B9}"/>
              </a:ext>
            </a:extLst>
          </p:cNvPr>
          <p:cNvSpPr txBox="1"/>
          <p:nvPr/>
        </p:nvSpPr>
        <p:spPr>
          <a:xfrm>
            <a:off x="419876" y="3102073"/>
            <a:ext cx="522514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หนังสือสั่งการ</a:t>
            </a:r>
          </a:p>
          <a:p>
            <a:pPr algn="ctr"/>
            <a:r>
              <a:rPr lang="th-TH" sz="4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(</a:t>
            </a:r>
            <a:r>
              <a:rPr lang="th-TH" sz="4800" b="1" u="sng" dirty="0">
                <a:solidFill>
                  <a:srgbClr val="FF000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คำสั่ง</a:t>
            </a:r>
            <a:r>
              <a:rPr lang="th-TH" sz="4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ระเบียบ ข้อบังคับ)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6E9089-710E-A779-3BEA-F1E4E0F13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891" y="11601"/>
            <a:ext cx="5718544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2614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64FCA9-8F55-2D21-ADED-4171B4CB58B9}"/>
              </a:ext>
            </a:extLst>
          </p:cNvPr>
          <p:cNvSpPr txBox="1"/>
          <p:nvPr/>
        </p:nvSpPr>
        <p:spPr>
          <a:xfrm>
            <a:off x="0" y="2939779"/>
            <a:ext cx="253345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หนังสือประชาสัมพันธ์ </a:t>
            </a:r>
            <a:r>
              <a:rPr lang="th-TH" sz="3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(</a:t>
            </a:r>
            <a:r>
              <a:rPr lang="th-TH" sz="3200" b="1" u="sng" dirty="0">
                <a:solidFill>
                  <a:srgbClr val="FF0000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ประกาศ</a:t>
            </a:r>
            <a:r>
              <a:rPr lang="th-TH" sz="32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)</a:t>
            </a:r>
            <a:endParaRPr lang="th-TH" sz="4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651AFD-6F83-F6C9-F83E-B333763E2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6902" y="11575"/>
            <a:ext cx="5736833" cy="6828112"/>
          </a:xfrm>
          <a:prstGeom prst="rect">
            <a:avLst/>
          </a:prstGeom>
        </p:spPr>
      </p:pic>
      <p:sp>
        <p:nvSpPr>
          <p:cNvPr id="11" name="Freeform 7">
            <a:extLst>
              <a:ext uri="{FF2B5EF4-FFF2-40B4-BE49-F238E27FC236}">
                <a16:creationId xmlns:a16="http://schemas.microsoft.com/office/drawing/2014/main" id="{D3C944EE-BB9E-23CF-3F5D-5DEE40030322}"/>
              </a:ext>
            </a:extLst>
          </p:cNvPr>
          <p:cNvSpPr/>
          <p:nvPr/>
        </p:nvSpPr>
        <p:spPr>
          <a:xfrm>
            <a:off x="2533455" y="1805651"/>
            <a:ext cx="3447506" cy="4832429"/>
          </a:xfrm>
          <a:custGeom>
            <a:avLst/>
            <a:gdLst/>
            <a:ahLst/>
            <a:cxnLst/>
            <a:rect l="l" t="t" r="r" b="b"/>
            <a:pathLst>
              <a:path w="4545686" h="7807280">
                <a:moveTo>
                  <a:pt x="0" y="0"/>
                </a:moveTo>
                <a:lnTo>
                  <a:pt x="4545686" y="0"/>
                </a:lnTo>
                <a:lnTo>
                  <a:pt x="4545686" y="7807280"/>
                </a:lnTo>
                <a:lnTo>
                  <a:pt x="0" y="7807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503" t="-13104" r="-7265" b="-1236"/>
            </a:stretch>
          </a:blipFill>
          <a:ln>
            <a:solidFill>
              <a:schemeClr val="tx1"/>
            </a:solidFill>
          </a:ln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086356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0A8743-8EF4-7A5C-AC1A-9755EE397E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2596" r="84015" b="11848"/>
          <a:stretch/>
        </p:blipFill>
        <p:spPr>
          <a:xfrm>
            <a:off x="3642780" y="1798672"/>
            <a:ext cx="1808897" cy="48165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0191A6-F4F3-B0C3-E7A8-DB7EDDF3C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8339" y="0"/>
            <a:ext cx="4884708" cy="6858000"/>
          </a:xfrm>
          <a:prstGeom prst="rect">
            <a:avLst/>
          </a:prstGeom>
        </p:spPr>
      </p:pic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CA758563-198D-3D19-5BF1-186C7327B2C7}"/>
              </a:ext>
            </a:extLst>
          </p:cNvPr>
          <p:cNvSpPr/>
          <p:nvPr/>
        </p:nvSpPr>
        <p:spPr>
          <a:xfrm>
            <a:off x="3642780" y="2369819"/>
            <a:ext cx="2869813" cy="560071"/>
          </a:xfrm>
          <a:prstGeom prst="homePlate">
            <a:avLst>
              <a:gd name="adj" fmla="val 11885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1F9E01-95AA-B51E-C7D3-A3796E9C405A}"/>
              </a:ext>
            </a:extLst>
          </p:cNvPr>
          <p:cNvSpPr txBox="1"/>
          <p:nvPr/>
        </p:nvSpPr>
        <p:spPr>
          <a:xfrm>
            <a:off x="3573331" y="2234355"/>
            <a:ext cx="2630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SA_ENF01</a:t>
            </a:r>
            <a:endParaRPr lang="th-TH" sz="48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5" name="Google Shape;737;p42">
            <a:extLst>
              <a:ext uri="{FF2B5EF4-FFF2-40B4-BE49-F238E27FC236}">
                <a16:creationId xmlns:a16="http://schemas.microsoft.com/office/drawing/2014/main" id="{BAE0D057-67EA-23E6-C3AA-2BA56FDD3D53}"/>
              </a:ext>
            </a:extLst>
          </p:cNvPr>
          <p:cNvSpPr txBox="1"/>
          <p:nvPr/>
        </p:nvSpPr>
        <p:spPr>
          <a:xfrm>
            <a:off x="289367" y="2326513"/>
            <a:ext cx="3172305" cy="363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หนังสือที่เจ้าหน้าที่ทำขึ้นหรือรับไว้เป็นหลักฐานในราชการ</a:t>
            </a:r>
          </a:p>
          <a:p>
            <a:pPr algn="ctr"/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ตัวอย่าง </a:t>
            </a:r>
            <a:r>
              <a:rPr lang="en-US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SA_ENF01</a:t>
            </a:r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เรื่อง ขออนุญาตต่ออายุชมรม/จัดตั้งชมรมใหม่</a:t>
            </a:r>
          </a:p>
        </p:txBody>
      </p:sp>
    </p:spTree>
    <p:extLst>
      <p:ext uri="{BB962C8B-B14F-4D97-AF65-F5344CB8AC3E}">
        <p14:creationId xmlns:p14="http://schemas.microsoft.com/office/powerpoint/2010/main" val="39847353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0A8743-8EF4-7A5C-AC1A-9755EE397E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2596" r="84015" b="11848"/>
          <a:stretch/>
        </p:blipFill>
        <p:spPr>
          <a:xfrm>
            <a:off x="3642780" y="1798672"/>
            <a:ext cx="1808897" cy="4816549"/>
          </a:xfrm>
          <a:prstGeom prst="rect">
            <a:avLst/>
          </a:prstGeom>
        </p:spPr>
      </p:pic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CA758563-198D-3D19-5BF1-186C7327B2C7}"/>
              </a:ext>
            </a:extLst>
          </p:cNvPr>
          <p:cNvSpPr/>
          <p:nvPr/>
        </p:nvSpPr>
        <p:spPr>
          <a:xfrm>
            <a:off x="3642780" y="2979419"/>
            <a:ext cx="2869813" cy="560071"/>
          </a:xfrm>
          <a:prstGeom prst="homePlate">
            <a:avLst>
              <a:gd name="adj" fmla="val 118852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1F9E01-95AA-B51E-C7D3-A3796E9C405A}"/>
              </a:ext>
            </a:extLst>
          </p:cNvPr>
          <p:cNvSpPr txBox="1"/>
          <p:nvPr/>
        </p:nvSpPr>
        <p:spPr>
          <a:xfrm>
            <a:off x="3573331" y="2843955"/>
            <a:ext cx="2630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SA_ENF02</a:t>
            </a:r>
            <a:endParaRPr lang="th-TH" sz="48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A4BF84-F562-0CC6-63B7-B1494D6E1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042" y="0"/>
            <a:ext cx="5209388" cy="6858000"/>
          </a:xfrm>
          <a:prstGeom prst="rect">
            <a:avLst/>
          </a:prstGeom>
        </p:spPr>
      </p:pic>
      <p:sp>
        <p:nvSpPr>
          <p:cNvPr id="7" name="Google Shape;737;p42">
            <a:extLst>
              <a:ext uri="{FF2B5EF4-FFF2-40B4-BE49-F238E27FC236}">
                <a16:creationId xmlns:a16="http://schemas.microsoft.com/office/drawing/2014/main" id="{C7404EFB-8BFC-29C3-CC4D-5D392AEDE1A8}"/>
              </a:ext>
            </a:extLst>
          </p:cNvPr>
          <p:cNvSpPr txBox="1"/>
          <p:nvPr/>
        </p:nvSpPr>
        <p:spPr>
          <a:xfrm>
            <a:off x="289367" y="2326513"/>
            <a:ext cx="3172305" cy="363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หนังสือที่เจ้าหน้าที่ทำขึ้นหรือรับไว้เป็นหลักฐานในราชการ</a:t>
            </a:r>
          </a:p>
          <a:p>
            <a:pPr algn="ctr"/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ตัวอย่าง </a:t>
            </a:r>
            <a:r>
              <a:rPr lang="en-US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SA_ENF02</a:t>
            </a:r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เรื่อง การสรุปผลการดำเนินกิจกรรมทั้งปี</a:t>
            </a:r>
          </a:p>
        </p:txBody>
      </p:sp>
    </p:spTree>
    <p:extLst>
      <p:ext uri="{BB962C8B-B14F-4D97-AF65-F5344CB8AC3E}">
        <p14:creationId xmlns:p14="http://schemas.microsoft.com/office/powerpoint/2010/main" val="6640624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0A8743-8EF4-7A5C-AC1A-9755EE397E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2596" r="84015" b="11848"/>
          <a:stretch/>
        </p:blipFill>
        <p:spPr>
          <a:xfrm>
            <a:off x="3642780" y="1798672"/>
            <a:ext cx="1808897" cy="4816549"/>
          </a:xfrm>
          <a:prstGeom prst="rect">
            <a:avLst/>
          </a:prstGeom>
        </p:spPr>
      </p:pic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CA758563-198D-3D19-5BF1-186C7327B2C7}"/>
              </a:ext>
            </a:extLst>
          </p:cNvPr>
          <p:cNvSpPr/>
          <p:nvPr/>
        </p:nvSpPr>
        <p:spPr>
          <a:xfrm>
            <a:off x="3642780" y="3568699"/>
            <a:ext cx="2869813" cy="560071"/>
          </a:xfrm>
          <a:prstGeom prst="homePlate">
            <a:avLst>
              <a:gd name="adj" fmla="val 11885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1F9E01-95AA-B51E-C7D3-A3796E9C405A}"/>
              </a:ext>
            </a:extLst>
          </p:cNvPr>
          <p:cNvSpPr txBox="1"/>
          <p:nvPr/>
        </p:nvSpPr>
        <p:spPr>
          <a:xfrm>
            <a:off x="3573331" y="3433235"/>
            <a:ext cx="2630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SA_ENF03</a:t>
            </a:r>
            <a:endParaRPr lang="th-TH" sz="4800" b="1" dirty="0">
              <a:solidFill>
                <a:schemeClr val="bg1"/>
              </a:solidFill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D17851-4819-69A5-29D9-5F75A4080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042" y="0"/>
            <a:ext cx="5091379" cy="6858000"/>
          </a:xfrm>
          <a:prstGeom prst="rect">
            <a:avLst/>
          </a:prstGeom>
        </p:spPr>
      </p:pic>
      <p:sp>
        <p:nvSpPr>
          <p:cNvPr id="8" name="Google Shape;737;p42">
            <a:extLst>
              <a:ext uri="{FF2B5EF4-FFF2-40B4-BE49-F238E27FC236}">
                <a16:creationId xmlns:a16="http://schemas.microsoft.com/office/drawing/2014/main" id="{6C0A05B7-B01C-91CD-2E0C-99A265A3E040}"/>
              </a:ext>
            </a:extLst>
          </p:cNvPr>
          <p:cNvSpPr txBox="1"/>
          <p:nvPr/>
        </p:nvSpPr>
        <p:spPr>
          <a:xfrm>
            <a:off x="289367" y="2326513"/>
            <a:ext cx="3172305" cy="363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หนังสือที่เจ้าหน้าที่ทำขึ้นหรือรับไว้เป็นหลักฐานในราชการ</a:t>
            </a:r>
          </a:p>
          <a:p>
            <a:pPr algn="ctr"/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ตัวอย่าง </a:t>
            </a:r>
            <a:r>
              <a:rPr lang="en-US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SA_ENF03</a:t>
            </a:r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เรื่อง การนำเสนอของบประมาณของชมรม</a:t>
            </a:r>
          </a:p>
        </p:txBody>
      </p:sp>
    </p:spTree>
    <p:extLst>
      <p:ext uri="{BB962C8B-B14F-4D97-AF65-F5344CB8AC3E}">
        <p14:creationId xmlns:p14="http://schemas.microsoft.com/office/powerpoint/2010/main" val="34890722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0A8743-8EF4-7A5C-AC1A-9755EE397E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2596" r="84015" b="11848"/>
          <a:stretch/>
        </p:blipFill>
        <p:spPr>
          <a:xfrm>
            <a:off x="3642780" y="1798672"/>
            <a:ext cx="1808897" cy="481654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80A3599-2385-5354-E943-DA962EA15AF1}"/>
              </a:ext>
            </a:extLst>
          </p:cNvPr>
          <p:cNvGrpSpPr/>
          <p:nvPr/>
        </p:nvGrpSpPr>
        <p:grpSpPr>
          <a:xfrm>
            <a:off x="3573331" y="4042835"/>
            <a:ext cx="2939262" cy="830997"/>
            <a:chOff x="3573331" y="3433235"/>
            <a:chExt cx="2939262" cy="830997"/>
          </a:xfrm>
        </p:grpSpPr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id="{CA758563-198D-3D19-5BF1-186C7327B2C7}"/>
                </a:ext>
              </a:extLst>
            </p:cNvPr>
            <p:cNvSpPr/>
            <p:nvPr/>
          </p:nvSpPr>
          <p:spPr>
            <a:xfrm>
              <a:off x="3642780" y="3568699"/>
              <a:ext cx="2869813" cy="560071"/>
            </a:xfrm>
            <a:prstGeom prst="homePlate">
              <a:avLst>
                <a:gd name="adj" fmla="val 118852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1F9E01-95AA-B51E-C7D3-A3796E9C405A}"/>
                </a:ext>
              </a:extLst>
            </p:cNvPr>
            <p:cNvSpPr txBox="1"/>
            <p:nvPr/>
          </p:nvSpPr>
          <p:spPr>
            <a:xfrm>
              <a:off x="3573331" y="3433235"/>
              <a:ext cx="26308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JasmineUPC" panose="02020603050405020304" pitchFamily="18" charset="-34"/>
                  <a:cs typeface="JasmineUPC" panose="02020603050405020304" pitchFamily="18" charset="-34"/>
                </a:rPr>
                <a:t>SA_ENF04</a:t>
              </a:r>
              <a:endPara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74E0F51D-531D-84BC-CE01-0FAF351C05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74" b="3540"/>
          <a:stretch/>
        </p:blipFill>
        <p:spPr>
          <a:xfrm>
            <a:off x="6644648" y="0"/>
            <a:ext cx="4907271" cy="6860552"/>
          </a:xfrm>
          <a:prstGeom prst="rect">
            <a:avLst/>
          </a:prstGeom>
        </p:spPr>
      </p:pic>
      <p:sp>
        <p:nvSpPr>
          <p:cNvPr id="10" name="Google Shape;737;p42">
            <a:extLst>
              <a:ext uri="{FF2B5EF4-FFF2-40B4-BE49-F238E27FC236}">
                <a16:creationId xmlns:a16="http://schemas.microsoft.com/office/drawing/2014/main" id="{9594F07E-ECB9-830D-25A3-3D045F10BEFF}"/>
              </a:ext>
            </a:extLst>
          </p:cNvPr>
          <p:cNvSpPr txBox="1"/>
          <p:nvPr/>
        </p:nvSpPr>
        <p:spPr>
          <a:xfrm>
            <a:off x="289367" y="2326513"/>
            <a:ext cx="3172305" cy="363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หนังสือที่เจ้าหน้าที่ทำขึ้นหรือรับไว้เป็นหลักฐานในราชการ</a:t>
            </a:r>
          </a:p>
          <a:p>
            <a:pPr algn="ctr"/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ตัวอย่าง </a:t>
            </a:r>
            <a:r>
              <a:rPr lang="en-US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SA_ENF04</a:t>
            </a:r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เรื่อง ขออนุมัติโครงการครอบครูพระวิษณุกรรมและไหว้ครู</a:t>
            </a:r>
          </a:p>
        </p:txBody>
      </p:sp>
    </p:spTree>
    <p:extLst>
      <p:ext uri="{BB962C8B-B14F-4D97-AF65-F5344CB8AC3E}">
        <p14:creationId xmlns:p14="http://schemas.microsoft.com/office/powerpoint/2010/main" val="39066524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0A8743-8EF4-7A5C-AC1A-9755EE397E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2596" r="84015" b="11848"/>
          <a:stretch/>
        </p:blipFill>
        <p:spPr>
          <a:xfrm>
            <a:off x="3642780" y="1798672"/>
            <a:ext cx="1808897" cy="481654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80A3599-2385-5354-E943-DA962EA15AF1}"/>
              </a:ext>
            </a:extLst>
          </p:cNvPr>
          <p:cNvGrpSpPr/>
          <p:nvPr/>
        </p:nvGrpSpPr>
        <p:grpSpPr>
          <a:xfrm>
            <a:off x="3573331" y="4652435"/>
            <a:ext cx="2939262" cy="830997"/>
            <a:chOff x="3573331" y="3433235"/>
            <a:chExt cx="2939262" cy="830997"/>
          </a:xfrm>
        </p:grpSpPr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id="{CA758563-198D-3D19-5BF1-186C7327B2C7}"/>
                </a:ext>
              </a:extLst>
            </p:cNvPr>
            <p:cNvSpPr/>
            <p:nvPr/>
          </p:nvSpPr>
          <p:spPr>
            <a:xfrm>
              <a:off x="3642780" y="3568699"/>
              <a:ext cx="2869813" cy="560071"/>
            </a:xfrm>
            <a:prstGeom prst="homePlate">
              <a:avLst>
                <a:gd name="adj" fmla="val 118852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1F9E01-95AA-B51E-C7D3-A3796E9C405A}"/>
                </a:ext>
              </a:extLst>
            </p:cNvPr>
            <p:cNvSpPr txBox="1"/>
            <p:nvPr/>
          </p:nvSpPr>
          <p:spPr>
            <a:xfrm>
              <a:off x="3573331" y="3433235"/>
              <a:ext cx="26308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JasmineUPC" panose="02020603050405020304" pitchFamily="18" charset="-34"/>
                  <a:cs typeface="JasmineUPC" panose="02020603050405020304" pitchFamily="18" charset="-34"/>
                </a:rPr>
                <a:t>SA_ENF05</a:t>
              </a:r>
              <a:endPara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62FDDF1-E5CD-6C84-9A7D-BB5C70B7A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325" y="0"/>
            <a:ext cx="4803076" cy="6858000"/>
          </a:xfrm>
          <a:prstGeom prst="rect">
            <a:avLst/>
          </a:prstGeom>
        </p:spPr>
      </p:pic>
      <p:sp>
        <p:nvSpPr>
          <p:cNvPr id="10" name="Google Shape;737;p42">
            <a:extLst>
              <a:ext uri="{FF2B5EF4-FFF2-40B4-BE49-F238E27FC236}">
                <a16:creationId xmlns:a16="http://schemas.microsoft.com/office/drawing/2014/main" id="{D64274E4-C514-9AF1-FB92-80205C321FAE}"/>
              </a:ext>
            </a:extLst>
          </p:cNvPr>
          <p:cNvSpPr txBox="1"/>
          <p:nvPr/>
        </p:nvSpPr>
        <p:spPr>
          <a:xfrm>
            <a:off x="289367" y="2326513"/>
            <a:ext cx="3172305" cy="363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หนังสือที่เจ้าหน้าที่ทำขึ้นหรือรับไว้เป็นหลักฐานในราชการ</a:t>
            </a:r>
          </a:p>
          <a:p>
            <a:pPr algn="ctr"/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ตัวอย่าง </a:t>
            </a:r>
            <a:r>
              <a:rPr lang="en-US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SA_ENF05</a:t>
            </a:r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เรื่อง ขอส่งสรุปรายงานผลโครงการอบรมผู้นำนิสิต</a:t>
            </a:r>
          </a:p>
        </p:txBody>
      </p:sp>
    </p:spTree>
    <p:extLst>
      <p:ext uri="{BB962C8B-B14F-4D97-AF65-F5344CB8AC3E}">
        <p14:creationId xmlns:p14="http://schemas.microsoft.com/office/powerpoint/2010/main" val="33615169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Google Shape;737;p42">
            <a:extLst>
              <a:ext uri="{FF2B5EF4-FFF2-40B4-BE49-F238E27FC236}">
                <a16:creationId xmlns:a16="http://schemas.microsoft.com/office/drawing/2014/main" id="{2EC5F0F4-0EF9-8137-8D38-F193D01C6386}"/>
              </a:ext>
            </a:extLst>
          </p:cNvPr>
          <p:cNvSpPr txBox="1"/>
          <p:nvPr/>
        </p:nvSpPr>
        <p:spPr>
          <a:xfrm>
            <a:off x="289367" y="2326513"/>
            <a:ext cx="3172305" cy="363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หนังสือที่เจ้าหน้าที่ทำขึ้นหรือรับไว้เป็นหลักฐานในราชการ</a:t>
            </a:r>
          </a:p>
          <a:p>
            <a:pPr algn="ctr"/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ตัวอย่าง </a:t>
            </a:r>
            <a:r>
              <a:rPr lang="en-US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SA_ENF06</a:t>
            </a:r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เรื่อง ขออนุมัติเบิกเงินค่าอาหารและอาหารว่าง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0A8743-8EF4-7A5C-AC1A-9755EE397E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2596" r="84015" b="11848"/>
          <a:stretch/>
        </p:blipFill>
        <p:spPr>
          <a:xfrm>
            <a:off x="3642780" y="1798672"/>
            <a:ext cx="1808897" cy="481654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80A3599-2385-5354-E943-DA962EA15AF1}"/>
              </a:ext>
            </a:extLst>
          </p:cNvPr>
          <p:cNvGrpSpPr/>
          <p:nvPr/>
        </p:nvGrpSpPr>
        <p:grpSpPr>
          <a:xfrm>
            <a:off x="3573331" y="5262035"/>
            <a:ext cx="2939262" cy="830997"/>
            <a:chOff x="3573331" y="3433235"/>
            <a:chExt cx="2939262" cy="830997"/>
          </a:xfrm>
        </p:grpSpPr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id="{CA758563-198D-3D19-5BF1-186C7327B2C7}"/>
                </a:ext>
              </a:extLst>
            </p:cNvPr>
            <p:cNvSpPr/>
            <p:nvPr/>
          </p:nvSpPr>
          <p:spPr>
            <a:xfrm>
              <a:off x="3642780" y="3568699"/>
              <a:ext cx="2869813" cy="560071"/>
            </a:xfrm>
            <a:prstGeom prst="homePlate">
              <a:avLst>
                <a:gd name="adj" fmla="val 118852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1F9E01-95AA-B51E-C7D3-A3796E9C405A}"/>
                </a:ext>
              </a:extLst>
            </p:cNvPr>
            <p:cNvSpPr txBox="1"/>
            <p:nvPr/>
          </p:nvSpPr>
          <p:spPr>
            <a:xfrm>
              <a:off x="3573331" y="3433235"/>
              <a:ext cx="26308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JasmineUPC" panose="02020603050405020304" pitchFamily="18" charset="-34"/>
                  <a:cs typeface="JasmineUPC" panose="02020603050405020304" pitchFamily="18" charset="-34"/>
                </a:rPr>
                <a:t>SA_ENF06</a:t>
              </a:r>
              <a:endPara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A8574BE3-09EE-B4C4-7540-FAD595528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325" y="0"/>
            <a:ext cx="48183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84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Google Shape;737;p42">
            <a:extLst>
              <a:ext uri="{FF2B5EF4-FFF2-40B4-BE49-F238E27FC236}">
                <a16:creationId xmlns:a16="http://schemas.microsoft.com/office/drawing/2014/main" id="{2EC5F0F4-0EF9-8137-8D38-F193D01C6386}"/>
              </a:ext>
            </a:extLst>
          </p:cNvPr>
          <p:cNvSpPr txBox="1"/>
          <p:nvPr/>
        </p:nvSpPr>
        <p:spPr>
          <a:xfrm>
            <a:off x="289367" y="2326513"/>
            <a:ext cx="3172305" cy="363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หนังสือที่เจ้าหน้าที่ทำขึ้นหรือรับไว้เป็นหลักฐานในราชการ</a:t>
            </a:r>
          </a:p>
          <a:p>
            <a:pPr algn="ctr"/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ตัวอย่าง </a:t>
            </a:r>
            <a:r>
              <a:rPr lang="en-US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SA_ENF06</a:t>
            </a:r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เรื่อง ขออนุมัติเบิกเงินค่าตอบแทนวิทยากร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0A8743-8EF4-7A5C-AC1A-9755EE397E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2596" r="84015" b="11848"/>
          <a:stretch/>
        </p:blipFill>
        <p:spPr>
          <a:xfrm>
            <a:off x="3642780" y="1798672"/>
            <a:ext cx="1808897" cy="481654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80A3599-2385-5354-E943-DA962EA15AF1}"/>
              </a:ext>
            </a:extLst>
          </p:cNvPr>
          <p:cNvGrpSpPr/>
          <p:nvPr/>
        </p:nvGrpSpPr>
        <p:grpSpPr>
          <a:xfrm>
            <a:off x="3573331" y="5262035"/>
            <a:ext cx="2939262" cy="830997"/>
            <a:chOff x="3573331" y="3433235"/>
            <a:chExt cx="2939262" cy="830997"/>
          </a:xfrm>
        </p:grpSpPr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id="{CA758563-198D-3D19-5BF1-186C7327B2C7}"/>
                </a:ext>
              </a:extLst>
            </p:cNvPr>
            <p:cNvSpPr/>
            <p:nvPr/>
          </p:nvSpPr>
          <p:spPr>
            <a:xfrm>
              <a:off x="3642780" y="3568699"/>
              <a:ext cx="2869813" cy="560071"/>
            </a:xfrm>
            <a:prstGeom prst="homePlate">
              <a:avLst>
                <a:gd name="adj" fmla="val 118852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1F9E01-95AA-B51E-C7D3-A3796E9C405A}"/>
                </a:ext>
              </a:extLst>
            </p:cNvPr>
            <p:cNvSpPr txBox="1"/>
            <p:nvPr/>
          </p:nvSpPr>
          <p:spPr>
            <a:xfrm>
              <a:off x="3573331" y="3433235"/>
              <a:ext cx="26308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JasmineUPC" panose="02020603050405020304" pitchFamily="18" charset="-34"/>
                  <a:cs typeface="JasmineUPC" panose="02020603050405020304" pitchFamily="18" charset="-34"/>
                </a:rPr>
                <a:t>SA_ENF06</a:t>
              </a:r>
              <a:endPara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C775D8E-DFAD-A0F8-CFD4-C771BE926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042" y="0"/>
            <a:ext cx="49555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6539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0A8743-8EF4-7A5C-AC1A-9755EE397E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2596" r="84015" b="11848"/>
          <a:stretch/>
        </p:blipFill>
        <p:spPr>
          <a:xfrm>
            <a:off x="3642780" y="1798672"/>
            <a:ext cx="1808897" cy="481654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80A3599-2385-5354-E943-DA962EA15AF1}"/>
              </a:ext>
            </a:extLst>
          </p:cNvPr>
          <p:cNvGrpSpPr/>
          <p:nvPr/>
        </p:nvGrpSpPr>
        <p:grpSpPr>
          <a:xfrm>
            <a:off x="3573331" y="5891955"/>
            <a:ext cx="2939262" cy="830997"/>
            <a:chOff x="3573331" y="3433235"/>
            <a:chExt cx="2939262" cy="830997"/>
          </a:xfrm>
        </p:grpSpPr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id="{CA758563-198D-3D19-5BF1-186C7327B2C7}"/>
                </a:ext>
              </a:extLst>
            </p:cNvPr>
            <p:cNvSpPr/>
            <p:nvPr/>
          </p:nvSpPr>
          <p:spPr>
            <a:xfrm>
              <a:off x="3642780" y="3568699"/>
              <a:ext cx="2869813" cy="560071"/>
            </a:xfrm>
            <a:prstGeom prst="homePlate">
              <a:avLst>
                <a:gd name="adj" fmla="val 118852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1F9E01-95AA-B51E-C7D3-A3796E9C405A}"/>
                </a:ext>
              </a:extLst>
            </p:cNvPr>
            <p:cNvSpPr txBox="1"/>
            <p:nvPr/>
          </p:nvSpPr>
          <p:spPr>
            <a:xfrm>
              <a:off x="3573331" y="3433235"/>
              <a:ext cx="26308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JasmineUPC" panose="02020603050405020304" pitchFamily="18" charset="-34"/>
                  <a:cs typeface="JasmineUPC" panose="02020603050405020304" pitchFamily="18" charset="-34"/>
                </a:rPr>
                <a:t>SA_ENF07</a:t>
              </a:r>
              <a:endPara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0E465667-CD5A-12DB-C8EF-A00ADE8D3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042" y="0"/>
            <a:ext cx="4971794" cy="6858000"/>
          </a:xfrm>
          <a:prstGeom prst="rect">
            <a:avLst/>
          </a:prstGeom>
        </p:spPr>
      </p:pic>
      <p:sp>
        <p:nvSpPr>
          <p:cNvPr id="10" name="Google Shape;737;p42">
            <a:extLst>
              <a:ext uri="{FF2B5EF4-FFF2-40B4-BE49-F238E27FC236}">
                <a16:creationId xmlns:a16="http://schemas.microsoft.com/office/drawing/2014/main" id="{DA973BBF-0F14-287C-2F5D-A082873B9B7C}"/>
              </a:ext>
            </a:extLst>
          </p:cNvPr>
          <p:cNvSpPr txBox="1"/>
          <p:nvPr/>
        </p:nvSpPr>
        <p:spPr>
          <a:xfrm>
            <a:off x="289367" y="2326513"/>
            <a:ext cx="3172305" cy="363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หนังสือที่เจ้าหน้าที่ทำขึ้นหรือรับไว้เป็นหลักฐานในราชการ</a:t>
            </a:r>
          </a:p>
          <a:p>
            <a:pPr algn="ctr"/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ตัวอย่าง </a:t>
            </a:r>
            <a:r>
              <a:rPr lang="en-US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SA_ENF07</a:t>
            </a:r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เรื่อง ขอความอนุเคราะห์ใช้สถานที่</a:t>
            </a:r>
          </a:p>
        </p:txBody>
      </p:sp>
    </p:spTree>
    <p:extLst>
      <p:ext uri="{BB962C8B-B14F-4D97-AF65-F5344CB8AC3E}">
        <p14:creationId xmlns:p14="http://schemas.microsoft.com/office/powerpoint/2010/main" val="41584010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0A8743-8EF4-7A5C-AC1A-9755EE397E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2596" r="84015" b="11848"/>
          <a:stretch/>
        </p:blipFill>
        <p:spPr>
          <a:xfrm>
            <a:off x="3642780" y="1798672"/>
            <a:ext cx="1808897" cy="481654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80A3599-2385-5354-E943-DA962EA15AF1}"/>
              </a:ext>
            </a:extLst>
          </p:cNvPr>
          <p:cNvGrpSpPr/>
          <p:nvPr/>
        </p:nvGrpSpPr>
        <p:grpSpPr>
          <a:xfrm>
            <a:off x="3573331" y="5891955"/>
            <a:ext cx="2939262" cy="830997"/>
            <a:chOff x="3573331" y="3433235"/>
            <a:chExt cx="2939262" cy="830997"/>
          </a:xfrm>
        </p:grpSpPr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id="{CA758563-198D-3D19-5BF1-186C7327B2C7}"/>
                </a:ext>
              </a:extLst>
            </p:cNvPr>
            <p:cNvSpPr/>
            <p:nvPr/>
          </p:nvSpPr>
          <p:spPr>
            <a:xfrm>
              <a:off x="3642780" y="3568699"/>
              <a:ext cx="2869813" cy="560071"/>
            </a:xfrm>
            <a:prstGeom prst="homePlate">
              <a:avLst>
                <a:gd name="adj" fmla="val 118852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1F9E01-95AA-B51E-C7D3-A3796E9C405A}"/>
                </a:ext>
              </a:extLst>
            </p:cNvPr>
            <p:cNvSpPr txBox="1"/>
            <p:nvPr/>
          </p:nvSpPr>
          <p:spPr>
            <a:xfrm>
              <a:off x="3573331" y="3433235"/>
              <a:ext cx="26308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  <a:latin typeface="JasmineUPC" panose="02020603050405020304" pitchFamily="18" charset="-34"/>
                  <a:cs typeface="JasmineUPC" panose="02020603050405020304" pitchFamily="18" charset="-34"/>
                </a:rPr>
                <a:t>SA_ENF07</a:t>
              </a:r>
              <a:endPara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endParaRPr>
            </a:p>
          </p:txBody>
        </p:sp>
      </p:grpSp>
      <p:sp>
        <p:nvSpPr>
          <p:cNvPr id="10" name="Google Shape;737;p42">
            <a:extLst>
              <a:ext uri="{FF2B5EF4-FFF2-40B4-BE49-F238E27FC236}">
                <a16:creationId xmlns:a16="http://schemas.microsoft.com/office/drawing/2014/main" id="{DA973BBF-0F14-287C-2F5D-A082873B9B7C}"/>
              </a:ext>
            </a:extLst>
          </p:cNvPr>
          <p:cNvSpPr txBox="1"/>
          <p:nvPr/>
        </p:nvSpPr>
        <p:spPr>
          <a:xfrm>
            <a:off x="289367" y="2326513"/>
            <a:ext cx="3172305" cy="363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หนังสือที่เจ้าหน้าที่ทำขึ้นหรือรับไว้เป็นหลักฐานในราชการ</a:t>
            </a:r>
          </a:p>
          <a:p>
            <a:pPr algn="ctr"/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ตัวอย่าง </a:t>
            </a:r>
            <a:r>
              <a:rPr lang="en-US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SA_ENF07</a:t>
            </a:r>
            <a:endParaRPr lang="th-TH" b="1" dirty="0">
              <a:latin typeface="JasmineUPC" panose="02020603050405020304" pitchFamily="18" charset="-34"/>
              <a:ea typeface="Roboto Condensed"/>
              <a:cs typeface="JasmineUPC" panose="02020603050405020304" pitchFamily="18" charset="-34"/>
              <a:sym typeface="Roboto Condensed"/>
            </a:endParaRPr>
          </a:p>
          <a:p>
            <a:pPr algn="ctr"/>
            <a:r>
              <a:rPr lang="th-TH" b="1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เรื่อง ขอความอนุเคราะห์โต๊ะขาว และเก้าอี้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EE1294-225F-8B55-21D9-0776827A4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325" y="0"/>
            <a:ext cx="47891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816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Google Shape;737;p42">
            <a:extLst>
              <a:ext uri="{FF2B5EF4-FFF2-40B4-BE49-F238E27FC236}">
                <a16:creationId xmlns:a16="http://schemas.microsoft.com/office/drawing/2014/main" id="{2EC5F0F4-0EF9-8137-8D38-F193D01C6386}"/>
              </a:ext>
            </a:extLst>
          </p:cNvPr>
          <p:cNvSpPr txBox="1"/>
          <p:nvPr/>
        </p:nvSpPr>
        <p:spPr>
          <a:xfrm>
            <a:off x="1183446" y="2844673"/>
            <a:ext cx="3723833" cy="1940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th-TH" sz="40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ตัวอย่าง หนังสือภายในบันทึกข้อความ</a:t>
            </a:r>
          </a:p>
          <a:p>
            <a:pPr algn="ctr"/>
            <a:r>
              <a:rPr lang="th-TH" sz="4000" b="1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เรื่อง ขออนุมัติจัดซื้อ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F24220-8B5B-71C6-9313-68A491412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295" y="0"/>
            <a:ext cx="48993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5833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70677-EB34-8EE4-9E6D-36EFB669D4DA}"/>
              </a:ext>
            </a:extLst>
          </p:cNvPr>
          <p:cNvSpPr txBox="1"/>
          <p:nvPr/>
        </p:nvSpPr>
        <p:spPr>
          <a:xfrm>
            <a:off x="913502" y="610235"/>
            <a:ext cx="531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ตัวอย่างเอกสาร</a:t>
            </a:r>
          </a:p>
        </p:txBody>
      </p:sp>
      <p:sp>
        <p:nvSpPr>
          <p:cNvPr id="3" name="矩形: 圆角 85">
            <a:extLst>
              <a:ext uri="{FF2B5EF4-FFF2-40B4-BE49-F238E27FC236}">
                <a16:creationId xmlns:a16="http://schemas.microsoft.com/office/drawing/2014/main" id="{5FB8DB0D-4977-EB3C-78CB-9AC33D814B15}"/>
              </a:ext>
            </a:extLst>
          </p:cNvPr>
          <p:cNvSpPr/>
          <p:nvPr/>
        </p:nvSpPr>
        <p:spPr>
          <a:xfrm rot="2700000">
            <a:off x="289828" y="738461"/>
            <a:ext cx="508252" cy="5082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/>
              <a:cs typeface="+mn-cs"/>
            </a:endParaRPr>
          </a:p>
        </p:txBody>
      </p:sp>
      <p:sp>
        <p:nvSpPr>
          <p:cNvPr id="5" name="Google Shape;737;p42">
            <a:extLst>
              <a:ext uri="{FF2B5EF4-FFF2-40B4-BE49-F238E27FC236}">
                <a16:creationId xmlns:a16="http://schemas.microsoft.com/office/drawing/2014/main" id="{2EC5F0F4-0EF9-8137-8D38-F193D01C6386}"/>
              </a:ext>
            </a:extLst>
          </p:cNvPr>
          <p:cNvSpPr txBox="1"/>
          <p:nvPr/>
        </p:nvSpPr>
        <p:spPr>
          <a:xfrm>
            <a:off x="1183446" y="2844673"/>
            <a:ext cx="3723833" cy="1940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th-TH" sz="4000" b="1" dirty="0"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ตัวอย่าง หนังสือภายในบันทึกข้อความ</a:t>
            </a:r>
          </a:p>
          <a:p>
            <a:pPr algn="ctr"/>
            <a:r>
              <a:rPr lang="th-TH" sz="4000" b="1" dirty="0">
                <a:solidFill>
                  <a:srgbClr val="FF0000"/>
                </a:solidFill>
                <a:latin typeface="JasmineUPC" panose="02020603050405020304" pitchFamily="18" charset="-34"/>
                <a:ea typeface="Roboto Condensed"/>
                <a:cs typeface="JasmineUPC" panose="02020603050405020304" pitchFamily="18" charset="-34"/>
                <a:sym typeface="Roboto Condensed"/>
              </a:rPr>
              <a:t>เรื่อง ขออนุมัติจัดจ้าง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4A3D7D-BA70-C41C-10A0-4C9109C45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543" y="0"/>
            <a:ext cx="4812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711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5CAC8052-7E4F-7EE7-3217-3E6DD93A2C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2" y="1755296"/>
            <a:ext cx="3517119" cy="3341261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5B2C4D1A-413F-AD90-6C6B-CCA1534C1F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676" y="1896026"/>
            <a:ext cx="3537345" cy="3059802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DD26E9F7-89D9-20A8-3FD2-A0D86E5B91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336" y="1821242"/>
            <a:ext cx="3517120" cy="320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783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</TotalTime>
  <Words>2249</Words>
  <Application>Microsoft Office PowerPoint</Application>
  <PresentationFormat>Widescreen</PresentationFormat>
  <Paragraphs>307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9" baseType="lpstr">
      <vt:lpstr>微软雅黑</vt:lpstr>
      <vt:lpstr>Aptos</vt:lpstr>
      <vt:lpstr>Aptos Display</vt:lpstr>
      <vt:lpstr>Arial</vt:lpstr>
      <vt:lpstr>Arvo</vt:lpstr>
      <vt:lpstr>Calibri</vt:lpstr>
      <vt:lpstr>Franklin Gothic Book</vt:lpstr>
      <vt:lpstr>Franklin Gothic Medium</vt:lpstr>
      <vt:lpstr>Jasmine</vt:lpstr>
      <vt:lpstr>JasmineUPC</vt:lpstr>
      <vt:lpstr>Javanese Text</vt:lpstr>
      <vt:lpstr>Roboto Condensed</vt:lpstr>
      <vt:lpstr>TH SarabunPSK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Jirapon Promngam</dc:creator>
  <cp:lastModifiedBy>Aucharaporn Yimchim</cp:lastModifiedBy>
  <cp:revision>33</cp:revision>
  <dcterms:created xsi:type="dcterms:W3CDTF">2024-08-01T06:25:11Z</dcterms:created>
  <dcterms:modified xsi:type="dcterms:W3CDTF">2025-09-12T07:56:00Z</dcterms:modified>
</cp:coreProperties>
</file>