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สไตล์สีปานกลาง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0CD51-7D33-4025-892E-016FD7CD1F3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8F171-D6D7-44CC-B869-16D1F4CD7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748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0CD51-7D33-4025-892E-016FD7CD1F3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8F171-D6D7-44CC-B869-16D1F4CD7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92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0CD51-7D33-4025-892E-016FD7CD1F3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8F171-D6D7-44CC-B869-16D1F4CD7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735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0CD51-7D33-4025-892E-016FD7CD1F3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8F171-D6D7-44CC-B869-16D1F4CD7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78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0CD51-7D33-4025-892E-016FD7CD1F3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8F171-D6D7-44CC-B869-16D1F4CD7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904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0CD51-7D33-4025-892E-016FD7CD1F3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8F171-D6D7-44CC-B869-16D1F4CD7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6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0CD51-7D33-4025-892E-016FD7CD1F3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8F171-D6D7-44CC-B869-16D1F4CD7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721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0CD51-7D33-4025-892E-016FD7CD1F3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8F171-D6D7-44CC-B869-16D1F4CD7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22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0CD51-7D33-4025-892E-016FD7CD1F3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8F171-D6D7-44CC-B869-16D1F4CD7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335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0CD51-7D33-4025-892E-016FD7CD1F3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8F171-D6D7-44CC-B869-16D1F4CD7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934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0CD51-7D33-4025-892E-016FD7CD1F3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8F171-D6D7-44CC-B869-16D1F4CD7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87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0CD51-7D33-4025-892E-016FD7CD1F3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8F171-D6D7-44CC-B869-16D1F4CD7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7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47971" y="456854"/>
            <a:ext cx="9144000" cy="1054100"/>
          </a:xfrm>
        </p:spPr>
        <p:txBody>
          <a:bodyPr>
            <a:noAutofit/>
          </a:bodyPr>
          <a:lstStyle/>
          <a:p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การจัดทำ </a:t>
            </a:r>
            <a:r>
              <a:rPr lang="en-US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Power Point</a:t>
            </a:r>
            <a:br>
              <a:rPr lang="en-US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หัวข้อในการนำเสนอผลการดำเนินงานที่ผ่านมา (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ต.ค.58-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ก.ย.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59)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384300" y="1440931"/>
            <a:ext cx="528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แนวทางการนำเสนอผลงานชมรมปีที่ผ่านมา</a:t>
            </a:r>
          </a:p>
          <a:p>
            <a:pPr marL="342900" indent="-342900">
              <a:buFontTx/>
              <a:buAutoNum type="arabicPeriod"/>
            </a:pP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ชื่อชมรม</a:t>
            </a:r>
          </a:p>
          <a:p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endParaRPr lang="en-US" sz="2800" b="1" dirty="0"/>
          </a:p>
        </p:txBody>
      </p:sp>
      <p:graphicFrame>
        <p:nvGraphicFramePr>
          <p:cNvPr id="8" name="ตาราง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889264"/>
              </p:ext>
            </p:extLst>
          </p:nvPr>
        </p:nvGraphicFramePr>
        <p:xfrm>
          <a:off x="1739899" y="2825926"/>
          <a:ext cx="881888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3144056"/>
                <a:gridCol w="1610824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วัตถุประสงค์ของชมรม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กิจกรรม/โครงการที่ให้บรรลุวัตถุประสงค์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ว/ด/ป ที่จัด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</a:t>
                      </a:r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1.1</a:t>
                      </a:r>
                    </a:p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1.2</a:t>
                      </a:r>
                    </a:p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1.3</a:t>
                      </a:r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</a:t>
                      </a:r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2.1</a:t>
                      </a:r>
                    </a:p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2.2</a:t>
                      </a:r>
                    </a:p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2.3</a:t>
                      </a:r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</a:t>
                      </a:r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3.1</a:t>
                      </a:r>
                    </a:p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3.2</a:t>
                      </a:r>
                    </a:p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65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28383" y="2642528"/>
            <a:ext cx="9997635" cy="1555985"/>
          </a:xfrm>
        </p:spPr>
        <p:txBody>
          <a:bodyPr>
            <a:noAutofit/>
          </a:bodyPr>
          <a:lstStyle/>
          <a:p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3. ผลการดำเนินงานของกิจกรรม</a:t>
            </a:r>
            <a:b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ชื่อกิจกรรม/โครงการ</a:t>
            </a:r>
            <a:b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วัตถุประสงค์ของกิจกรรม</a:t>
            </a:r>
            <a:b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	ตัวชี้วัด	 ด้านคุณภาพ</a:t>
            </a:r>
            <a:b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	 ด้านปริมาณ</a:t>
            </a:r>
            <a:b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</a:t>
            </a:r>
            <a:b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4.ปัญหาและข้อเสนอแนะ (ในภาพรวมของทั้งหมด)</a:t>
            </a:r>
            <a:endParaRPr lang="en-US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3672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2118493" y="344312"/>
            <a:ext cx="7919587" cy="8655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การจัดทำ </a:t>
            </a:r>
            <a:r>
              <a:rPr lang="en-US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Power Point</a:t>
            </a:r>
            <a:br>
              <a:rPr lang="en-US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หัวข้อในการนำเสนอของบประมาณ (ต.ค.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59-ก.ย.60)</a:t>
            </a:r>
            <a:endParaRPr lang="en-US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716781" y="1229599"/>
            <a:ext cx="725979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แนวทางการนำเสนอของบประมาณ </a:t>
            </a:r>
          </a:p>
          <a:p>
            <a:pPr marL="342900" indent="-342900">
              <a:buFontTx/>
              <a:buAutoNum type="arabicPeriod"/>
            </a:pP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ชื่อชมรม</a:t>
            </a:r>
          </a:p>
          <a:p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2.</a:t>
            </a:r>
          </a:p>
          <a:p>
            <a:endParaRPr lang="th-TH" sz="2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28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2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28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2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28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2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28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9" name="ตาราง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392317"/>
              </p:ext>
            </p:extLst>
          </p:nvPr>
        </p:nvGraphicFramePr>
        <p:xfrm>
          <a:off x="2118493" y="2347308"/>
          <a:ext cx="881888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3254859"/>
                <a:gridCol w="1500021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วัตถุประสงค์ของชมรม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กิจกรรม/โครงการที่ให้บรรลุวัตถุประสงค์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ว/ด/ป ที่จัด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</a:t>
                      </a:r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1.1</a:t>
                      </a:r>
                    </a:p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1.2</a:t>
                      </a:r>
                    </a:p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1.3</a:t>
                      </a:r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</a:t>
                      </a:r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2.1</a:t>
                      </a:r>
                    </a:p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2.2</a:t>
                      </a:r>
                    </a:p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2.3</a:t>
                      </a:r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</a:t>
                      </a:r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3.1</a:t>
                      </a:r>
                    </a:p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3.2</a:t>
                      </a:r>
                    </a:p>
                    <a:p>
                      <a:r>
                        <a:rPr lang="th-TH" sz="2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716781" y="6194738"/>
            <a:ext cx="8199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3. รายละเอียดการจัดกิจกรรม</a:t>
            </a:r>
            <a:endParaRPr 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643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109</Words>
  <Application>Microsoft Office PowerPoint</Application>
  <PresentationFormat>Widescreen</PresentationFormat>
  <Paragraphs>48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Angsana New</vt:lpstr>
      <vt:lpstr>Arial</vt:lpstr>
      <vt:lpstr>Calibri</vt:lpstr>
      <vt:lpstr>Calibri Light</vt:lpstr>
      <vt:lpstr>Cordia New</vt:lpstr>
      <vt:lpstr>TH SarabunPSK</vt:lpstr>
      <vt:lpstr>ธีมของ Office</vt:lpstr>
      <vt:lpstr>การจัดทำ Power Point หัวข้อในการนำเสนอผลการดำเนินงานที่ผ่านมา (ต.ค.58-ก.ย.59)  </vt:lpstr>
      <vt:lpstr>3. ผลการดำเนินงานของกิจกรรม  ชื่อกิจกรรม/โครงการ  วัตถุประสงค์ของกิจกรรม  ตัวชี้วัด  ด้านคุณภาพ    ด้านปริมาณ  ผลการดำเนินงาน   4.ปัญหาและข้อเสนอแนะ (ในภาพรวมของทั้งหมด)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การจัดทำ Power Point หัวข้อในการนำเสนอผลการดำเนินที่ผ่านมา</dc:title>
  <dc:creator>admin</dc:creator>
  <cp:lastModifiedBy>Aucharaporn Yimchim</cp:lastModifiedBy>
  <cp:revision>7</cp:revision>
  <dcterms:created xsi:type="dcterms:W3CDTF">2015-08-24T10:12:53Z</dcterms:created>
  <dcterms:modified xsi:type="dcterms:W3CDTF">2016-08-16T04:44:49Z</dcterms:modified>
</cp:coreProperties>
</file>