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381" r:id="rId2"/>
    <p:sldId id="257" r:id="rId3"/>
    <p:sldId id="258" r:id="rId4"/>
    <p:sldId id="259" r:id="rId5"/>
    <p:sldId id="260" r:id="rId6"/>
    <p:sldId id="361" r:id="rId7"/>
    <p:sldId id="362" r:id="rId8"/>
    <p:sldId id="363" r:id="rId9"/>
    <p:sldId id="263" r:id="rId10"/>
    <p:sldId id="264" r:id="rId11"/>
    <p:sldId id="265" r:id="rId12"/>
    <p:sldId id="266" r:id="rId13"/>
    <p:sldId id="364" r:id="rId14"/>
    <p:sldId id="365" r:id="rId15"/>
    <p:sldId id="367" r:id="rId16"/>
    <p:sldId id="368" r:id="rId17"/>
    <p:sldId id="369" r:id="rId18"/>
    <p:sldId id="370" r:id="rId19"/>
    <p:sldId id="378" r:id="rId20"/>
    <p:sldId id="379" r:id="rId21"/>
    <p:sldId id="380" r:id="rId22"/>
    <p:sldId id="377" r:id="rId23"/>
    <p:sldId id="275" r:id="rId24"/>
    <p:sldId id="276" r:id="rId25"/>
    <p:sldId id="277" r:id="rId26"/>
    <p:sldId id="358" r:id="rId27"/>
    <p:sldId id="384" r:id="rId28"/>
    <p:sldId id="371" r:id="rId29"/>
    <p:sldId id="372" r:id="rId30"/>
    <p:sldId id="373" r:id="rId31"/>
    <p:sldId id="374" r:id="rId32"/>
    <p:sldId id="383" r:id="rId33"/>
    <p:sldId id="382" r:id="rId34"/>
    <p:sldId id="299" r:id="rId35"/>
  </p:sldIdLst>
  <p:sldSz cx="9144000" cy="6858000" type="screen4x3"/>
  <p:notesSz cx="6797675" cy="9874250"/>
  <p:defaultTex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BFF"/>
    <a:srgbClr val="3E7D9C"/>
    <a:srgbClr val="92D1DA"/>
    <a:srgbClr val="419997"/>
    <a:srgbClr val="1C9FBE"/>
    <a:srgbClr val="83D9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54" autoAdjust="0"/>
    <p:restoredTop sz="94660"/>
  </p:normalViewPr>
  <p:slideViewPr>
    <p:cSldViewPr>
      <p:cViewPr varScale="1">
        <p:scale>
          <a:sx n="110" d="100"/>
          <a:sy n="110" d="100"/>
        </p:scale>
        <p:origin x="192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Student &amp; Faculty Staff</c:v>
                </c:pt>
              </c:strCache>
            </c:strRef>
          </c:tx>
          <c:explosion val="8"/>
          <c:dLbls>
            <c:spPr>
              <a:noFill/>
              <a:ln>
                <a:noFill/>
              </a:ln>
              <a:effectLst/>
            </c:spPr>
            <c:showLegendKey val="0"/>
            <c:showVal val="0"/>
            <c:showCatName val="0"/>
            <c:showSerName val="0"/>
            <c:showPercent val="1"/>
            <c:showBubbleSize val="0"/>
            <c:showLeaderLines val="0"/>
            <c:extLst>
              <c:ext xmlns:c15="http://schemas.microsoft.com/office/drawing/2012/chart" uri="{CE6537A1-D6FC-4f65-9D91-7224C49458BB}">
                <c15:layout/>
              </c:ext>
            </c:extLst>
          </c:dLbls>
          <c:cat>
            <c:strRef>
              <c:f>Sheet1!$A$2:$A$4</c:f>
              <c:strCache>
                <c:ptCount val="3"/>
                <c:pt idx="0">
                  <c:v>ปริญญาตรี</c:v>
                </c:pt>
                <c:pt idx="1">
                  <c:v>ปริญญาโท</c:v>
                </c:pt>
                <c:pt idx="2">
                  <c:v>ปริญญาเอก</c:v>
                </c:pt>
              </c:strCache>
            </c:strRef>
          </c:cat>
          <c:val>
            <c:numRef>
              <c:f>Sheet1!$B$2:$B$4</c:f>
              <c:numCache>
                <c:formatCode>#,##0</c:formatCode>
                <c:ptCount val="3"/>
                <c:pt idx="0" formatCode="General">
                  <c:v>1</c:v>
                </c:pt>
                <c:pt idx="1">
                  <c:v>25</c:v>
                </c:pt>
                <c:pt idx="2" formatCode="General">
                  <c:v>79</c:v>
                </c:pt>
              </c:numCache>
            </c:numRef>
          </c:val>
        </c:ser>
        <c:dLbls>
          <c:showLegendKey val="0"/>
          <c:showVal val="0"/>
          <c:showCatName val="0"/>
          <c:showSerName val="0"/>
          <c:showPercent val="1"/>
          <c:showBubbleSize val="0"/>
          <c:showLeaderLines val="0"/>
        </c:dLbls>
      </c:pie3DChart>
    </c:plotArea>
    <c:legend>
      <c:legendPos val="r"/>
      <c:layout>
        <c:manualLayout>
          <c:xMode val="edge"/>
          <c:yMode val="edge"/>
          <c:x val="0.68537992125984315"/>
          <c:y val="0.38178789370078803"/>
          <c:w val="0.31462007874015802"/>
          <c:h val="0.34693996062992194"/>
        </c:manualLayout>
      </c:layout>
      <c:overlay val="0"/>
      <c:txPr>
        <a:bodyPr/>
        <a:lstStyle/>
        <a:p>
          <a:pPr>
            <a:defRPr>
              <a:latin typeface="TH SarabunPSK" pitchFamily="34" charset="-34"/>
              <a:cs typeface="TH SarabunPSK" pitchFamily="34" charset="-34"/>
            </a:defRPr>
          </a:pPr>
          <a:endParaRPr lang="en-US"/>
        </a:p>
      </c:txPr>
    </c:legend>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Student &amp; Faculty Staff</c:v>
                </c:pt>
              </c:strCache>
            </c:strRef>
          </c:tx>
          <c:explosion val="8"/>
          <c:dLbls>
            <c:spPr>
              <a:noFill/>
              <a:ln>
                <a:noFill/>
              </a:ln>
              <a:effectLst/>
            </c:spPr>
            <c:txPr>
              <a:bodyPr/>
              <a:lstStyle/>
              <a:p>
                <a:pPr>
                  <a:defRPr sz="1100" b="1"/>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layout/>
              </c:ext>
            </c:extLst>
          </c:dLbls>
          <c:cat>
            <c:strRef>
              <c:f>Sheet1!$A$2:$A$7</c:f>
              <c:strCache>
                <c:ptCount val="6"/>
                <c:pt idx="0">
                  <c:v>ข้าราชการ</c:v>
                </c:pt>
                <c:pt idx="1">
                  <c:v>พนักงานมหาวิทยาลัย (แผ่นดิน) </c:v>
                </c:pt>
                <c:pt idx="2">
                  <c:v>พนักงานมหาวิทยาลัย (รายได้)</c:v>
                </c:pt>
                <c:pt idx="3">
                  <c:v>พนักงานราชการ (แผ่นดิน)</c:v>
                </c:pt>
                <c:pt idx="4">
                  <c:v>พนักงานราชการ (รายได้)</c:v>
                </c:pt>
                <c:pt idx="5">
                  <c:v>ลูกจ้างประจำ</c:v>
                </c:pt>
              </c:strCache>
            </c:strRef>
          </c:cat>
          <c:val>
            <c:numRef>
              <c:f>Sheet1!$B$2:$B$7</c:f>
              <c:numCache>
                <c:formatCode>General</c:formatCode>
                <c:ptCount val="6"/>
                <c:pt idx="0">
                  <c:v>6</c:v>
                </c:pt>
                <c:pt idx="1">
                  <c:v>26</c:v>
                </c:pt>
                <c:pt idx="2">
                  <c:v>10</c:v>
                </c:pt>
                <c:pt idx="3">
                  <c:v>6</c:v>
                </c:pt>
                <c:pt idx="4">
                  <c:v>8</c:v>
                </c:pt>
                <c:pt idx="5">
                  <c:v>2</c:v>
                </c:pt>
              </c:numCache>
            </c:numRef>
          </c:val>
        </c:ser>
        <c:dLbls>
          <c:showLegendKey val="0"/>
          <c:showVal val="0"/>
          <c:showCatName val="0"/>
          <c:showSerName val="0"/>
          <c:showPercent val="1"/>
          <c:showBubbleSize val="0"/>
          <c:showLeaderLines val="0"/>
        </c:dLbls>
      </c:pie3DChart>
    </c:plotArea>
    <c:plotVisOnly val="1"/>
    <c:dispBlanksAs val="zero"/>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Student &amp; Faculty Staff</c:v>
                </c:pt>
              </c:strCache>
            </c:strRef>
          </c:tx>
          <c:explosion val="8"/>
          <c:dLbls>
            <c:dLbl>
              <c:idx val="0"/>
              <c:layout>
                <c:manualLayout>
                  <c:x val="-0.21841616718824636"/>
                  <c:y val="2.35984890567714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7843950564896835"/>
                  <c:y val="3.8631818686812596E-3"/>
                </c:manualLayout>
              </c:layou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Sheet1!$A$2:$A$4</c:f>
              <c:strCache>
                <c:ptCount val="3"/>
                <c:pt idx="0">
                  <c:v>ปริญญาตรี</c:v>
                </c:pt>
                <c:pt idx="1">
                  <c:v>ปริญญาโท</c:v>
                </c:pt>
                <c:pt idx="2">
                  <c:v>ปริญญาเอก</c:v>
                </c:pt>
              </c:strCache>
            </c:strRef>
          </c:cat>
          <c:val>
            <c:numRef>
              <c:f>Sheet1!$B$2:$B$4</c:f>
              <c:numCache>
                <c:formatCode>#,##0</c:formatCode>
                <c:ptCount val="3"/>
                <c:pt idx="0" formatCode="General">
                  <c:v>1990</c:v>
                </c:pt>
                <c:pt idx="1">
                  <c:v>128</c:v>
                </c:pt>
                <c:pt idx="2" formatCode="General">
                  <c:v>53</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68537992125984271"/>
          <c:y val="0.38178789370078814"/>
          <c:w val="0.31462007874015807"/>
          <c:h val="0.34693996062992138"/>
        </c:manualLayout>
      </c:layout>
      <c:overlay val="0"/>
    </c:legend>
    <c:plotVisOnly val="1"/>
    <c:dispBlanksAs val="zero"/>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th-TH"/>
              <a:t>สถิติการเกิดอุบัติเหตุทางถนน </a:t>
            </a:r>
          </a:p>
          <a:p>
            <a:pPr>
              <a:defRPr/>
            </a:pPr>
            <a:r>
              <a:rPr lang="th-TH"/>
              <a:t>ภายในพื้นที่มหาวิทยาลัยนเรศวร</a:t>
            </a:r>
          </a:p>
        </c:rich>
      </c:tx>
      <c:layout/>
      <c:overlay val="0"/>
    </c:title>
    <c:autoTitleDeleted val="0"/>
    <c:plotArea>
      <c:layout/>
      <c:lineChart>
        <c:grouping val="standard"/>
        <c:varyColors val="0"/>
        <c:ser>
          <c:idx val="0"/>
          <c:order val="0"/>
          <c:tx>
            <c:strRef>
              <c:f>Sheet1!$C$3</c:f>
              <c:strCache>
                <c:ptCount val="1"/>
                <c:pt idx="0">
                  <c:v>2555</c:v>
                </c:pt>
              </c:strCache>
            </c:strRef>
          </c:tx>
          <c:marker>
            <c:symbol val="none"/>
          </c:marker>
          <c:cat>
            <c:strRef>
              <c:f>Sheet1!$B$4:$B$15</c:f>
              <c:strCache>
                <c:ptCount val="12"/>
                <c:pt idx="0">
                  <c:v>มกราคม</c:v>
                </c:pt>
                <c:pt idx="1">
                  <c:v>กุมภาพันธ์</c:v>
                </c:pt>
                <c:pt idx="2">
                  <c:v>มีนาคม</c:v>
                </c:pt>
                <c:pt idx="3">
                  <c:v>เมษายน</c:v>
                </c:pt>
                <c:pt idx="4">
                  <c:v>พฤษภาคม</c:v>
                </c:pt>
                <c:pt idx="5">
                  <c:v>มิถุนายน</c:v>
                </c:pt>
                <c:pt idx="6">
                  <c:v>กรกฎาคม</c:v>
                </c:pt>
                <c:pt idx="7">
                  <c:v>สิงหาคม</c:v>
                </c:pt>
                <c:pt idx="8">
                  <c:v>กันยายน</c:v>
                </c:pt>
                <c:pt idx="9">
                  <c:v>ตุลาคม</c:v>
                </c:pt>
                <c:pt idx="10">
                  <c:v>พฤศจิกายน</c:v>
                </c:pt>
                <c:pt idx="11">
                  <c:v>ธันวาคม</c:v>
                </c:pt>
              </c:strCache>
            </c:strRef>
          </c:cat>
          <c:val>
            <c:numRef>
              <c:f>Sheet1!$C$4:$C$15</c:f>
              <c:numCache>
                <c:formatCode>General</c:formatCode>
                <c:ptCount val="12"/>
                <c:pt idx="0">
                  <c:v>3</c:v>
                </c:pt>
                <c:pt idx="1">
                  <c:v>4</c:v>
                </c:pt>
                <c:pt idx="2">
                  <c:v>7</c:v>
                </c:pt>
                <c:pt idx="3">
                  <c:v>3</c:v>
                </c:pt>
                <c:pt idx="4">
                  <c:v>2</c:v>
                </c:pt>
                <c:pt idx="5">
                  <c:v>2</c:v>
                </c:pt>
                <c:pt idx="6">
                  <c:v>9</c:v>
                </c:pt>
                <c:pt idx="7">
                  <c:v>5</c:v>
                </c:pt>
                <c:pt idx="8">
                  <c:v>7</c:v>
                </c:pt>
                <c:pt idx="9">
                  <c:v>5</c:v>
                </c:pt>
                <c:pt idx="10">
                  <c:v>4</c:v>
                </c:pt>
                <c:pt idx="11">
                  <c:v>6</c:v>
                </c:pt>
              </c:numCache>
            </c:numRef>
          </c:val>
          <c:smooth val="0"/>
        </c:ser>
        <c:ser>
          <c:idx val="1"/>
          <c:order val="1"/>
          <c:tx>
            <c:strRef>
              <c:f>Sheet1!$D$3</c:f>
              <c:strCache>
                <c:ptCount val="1"/>
                <c:pt idx="0">
                  <c:v>2556</c:v>
                </c:pt>
              </c:strCache>
            </c:strRef>
          </c:tx>
          <c:marker>
            <c:symbol val="none"/>
          </c:marker>
          <c:cat>
            <c:strRef>
              <c:f>Sheet1!$B$4:$B$15</c:f>
              <c:strCache>
                <c:ptCount val="12"/>
                <c:pt idx="0">
                  <c:v>มกราคม</c:v>
                </c:pt>
                <c:pt idx="1">
                  <c:v>กุมภาพันธ์</c:v>
                </c:pt>
                <c:pt idx="2">
                  <c:v>มีนาคม</c:v>
                </c:pt>
                <c:pt idx="3">
                  <c:v>เมษายน</c:v>
                </c:pt>
                <c:pt idx="4">
                  <c:v>พฤษภาคม</c:v>
                </c:pt>
                <c:pt idx="5">
                  <c:v>มิถุนายน</c:v>
                </c:pt>
                <c:pt idx="6">
                  <c:v>กรกฎาคม</c:v>
                </c:pt>
                <c:pt idx="7">
                  <c:v>สิงหาคม</c:v>
                </c:pt>
                <c:pt idx="8">
                  <c:v>กันยายน</c:v>
                </c:pt>
                <c:pt idx="9">
                  <c:v>ตุลาคม</c:v>
                </c:pt>
                <c:pt idx="10">
                  <c:v>พฤศจิกายน</c:v>
                </c:pt>
                <c:pt idx="11">
                  <c:v>ธันวาคม</c:v>
                </c:pt>
              </c:strCache>
            </c:strRef>
          </c:cat>
          <c:val>
            <c:numRef>
              <c:f>Sheet1!$D$4:$D$15</c:f>
              <c:numCache>
                <c:formatCode>General</c:formatCode>
                <c:ptCount val="12"/>
                <c:pt idx="0">
                  <c:v>6</c:v>
                </c:pt>
                <c:pt idx="1">
                  <c:v>7</c:v>
                </c:pt>
                <c:pt idx="2">
                  <c:v>6</c:v>
                </c:pt>
                <c:pt idx="3">
                  <c:v>7</c:v>
                </c:pt>
                <c:pt idx="4">
                  <c:v>12</c:v>
                </c:pt>
                <c:pt idx="5">
                  <c:v>9</c:v>
                </c:pt>
                <c:pt idx="6">
                  <c:v>13</c:v>
                </c:pt>
                <c:pt idx="7">
                  <c:v>8</c:v>
                </c:pt>
                <c:pt idx="8">
                  <c:v>12</c:v>
                </c:pt>
                <c:pt idx="9">
                  <c:v>13</c:v>
                </c:pt>
                <c:pt idx="10">
                  <c:v>9</c:v>
                </c:pt>
                <c:pt idx="11">
                  <c:v>9</c:v>
                </c:pt>
              </c:numCache>
            </c:numRef>
          </c:val>
          <c:smooth val="0"/>
        </c:ser>
        <c:ser>
          <c:idx val="2"/>
          <c:order val="2"/>
          <c:tx>
            <c:strRef>
              <c:f>Sheet1!$E$3</c:f>
              <c:strCache>
                <c:ptCount val="1"/>
                <c:pt idx="0">
                  <c:v>2557</c:v>
                </c:pt>
              </c:strCache>
            </c:strRef>
          </c:tx>
          <c:marker>
            <c:symbol val="none"/>
          </c:marker>
          <c:cat>
            <c:strRef>
              <c:f>Sheet1!$B$4:$B$15</c:f>
              <c:strCache>
                <c:ptCount val="12"/>
                <c:pt idx="0">
                  <c:v>มกราคม</c:v>
                </c:pt>
                <c:pt idx="1">
                  <c:v>กุมภาพันธ์</c:v>
                </c:pt>
                <c:pt idx="2">
                  <c:v>มีนาคม</c:v>
                </c:pt>
                <c:pt idx="3">
                  <c:v>เมษายน</c:v>
                </c:pt>
                <c:pt idx="4">
                  <c:v>พฤษภาคม</c:v>
                </c:pt>
                <c:pt idx="5">
                  <c:v>มิถุนายน</c:v>
                </c:pt>
                <c:pt idx="6">
                  <c:v>กรกฎาคม</c:v>
                </c:pt>
                <c:pt idx="7">
                  <c:v>สิงหาคม</c:v>
                </c:pt>
                <c:pt idx="8">
                  <c:v>กันยายน</c:v>
                </c:pt>
                <c:pt idx="9">
                  <c:v>ตุลาคม</c:v>
                </c:pt>
                <c:pt idx="10">
                  <c:v>พฤศจิกายน</c:v>
                </c:pt>
                <c:pt idx="11">
                  <c:v>ธันวาคม</c:v>
                </c:pt>
              </c:strCache>
            </c:strRef>
          </c:cat>
          <c:val>
            <c:numRef>
              <c:f>Sheet1!$E$4:$E$15</c:f>
              <c:numCache>
                <c:formatCode>General</c:formatCode>
                <c:ptCount val="12"/>
                <c:pt idx="0">
                  <c:v>4</c:v>
                </c:pt>
                <c:pt idx="1">
                  <c:v>8</c:v>
                </c:pt>
                <c:pt idx="2">
                  <c:v>7</c:v>
                </c:pt>
                <c:pt idx="3">
                  <c:v>6</c:v>
                </c:pt>
                <c:pt idx="4">
                  <c:v>5</c:v>
                </c:pt>
                <c:pt idx="5">
                  <c:v>8</c:v>
                </c:pt>
                <c:pt idx="6">
                  <c:v>11</c:v>
                </c:pt>
                <c:pt idx="7">
                  <c:v>11</c:v>
                </c:pt>
                <c:pt idx="8">
                  <c:v>11</c:v>
                </c:pt>
                <c:pt idx="9">
                  <c:v>17</c:v>
                </c:pt>
                <c:pt idx="10">
                  <c:v>7</c:v>
                </c:pt>
                <c:pt idx="11">
                  <c:v>5</c:v>
                </c:pt>
              </c:numCache>
            </c:numRef>
          </c:val>
          <c:smooth val="0"/>
        </c:ser>
        <c:ser>
          <c:idx val="3"/>
          <c:order val="3"/>
          <c:tx>
            <c:strRef>
              <c:f>Sheet1!$G$3</c:f>
              <c:strCache>
                <c:ptCount val="1"/>
                <c:pt idx="0">
                  <c:v>2559</c:v>
                </c:pt>
              </c:strCache>
            </c:strRef>
          </c:tx>
          <c:marker>
            <c:symbol val="none"/>
          </c:marker>
          <c:cat>
            <c:strRef>
              <c:f>Sheet1!$B$4:$B$15</c:f>
              <c:strCache>
                <c:ptCount val="12"/>
                <c:pt idx="0">
                  <c:v>มกราคม</c:v>
                </c:pt>
                <c:pt idx="1">
                  <c:v>กุมภาพันธ์</c:v>
                </c:pt>
                <c:pt idx="2">
                  <c:v>มีนาคม</c:v>
                </c:pt>
                <c:pt idx="3">
                  <c:v>เมษายน</c:v>
                </c:pt>
                <c:pt idx="4">
                  <c:v>พฤษภาคม</c:v>
                </c:pt>
                <c:pt idx="5">
                  <c:v>มิถุนายน</c:v>
                </c:pt>
                <c:pt idx="6">
                  <c:v>กรกฎาคม</c:v>
                </c:pt>
                <c:pt idx="7">
                  <c:v>สิงหาคม</c:v>
                </c:pt>
                <c:pt idx="8">
                  <c:v>กันยายน</c:v>
                </c:pt>
                <c:pt idx="9">
                  <c:v>ตุลาคม</c:v>
                </c:pt>
                <c:pt idx="10">
                  <c:v>พฤศจิกายน</c:v>
                </c:pt>
                <c:pt idx="11">
                  <c:v>ธันวาคม</c:v>
                </c:pt>
              </c:strCache>
            </c:strRef>
          </c:cat>
          <c:val>
            <c:numRef>
              <c:f>Sheet1!$G$4:$G$15</c:f>
              <c:numCache>
                <c:formatCode>General</c:formatCode>
                <c:ptCount val="12"/>
                <c:pt idx="0">
                  <c:v>8</c:v>
                </c:pt>
                <c:pt idx="1">
                  <c:v>4</c:v>
                </c:pt>
                <c:pt idx="2">
                  <c:v>11</c:v>
                </c:pt>
                <c:pt idx="3">
                  <c:v>6</c:v>
                </c:pt>
                <c:pt idx="4">
                  <c:v>3</c:v>
                </c:pt>
                <c:pt idx="5">
                  <c:v>0</c:v>
                </c:pt>
                <c:pt idx="6">
                  <c:v>5</c:v>
                </c:pt>
                <c:pt idx="7">
                  <c:v>8</c:v>
                </c:pt>
                <c:pt idx="8">
                  <c:v>7</c:v>
                </c:pt>
              </c:numCache>
            </c:numRef>
          </c:val>
          <c:smooth val="0"/>
        </c:ser>
        <c:dLbls>
          <c:showLegendKey val="0"/>
          <c:showVal val="0"/>
          <c:showCatName val="0"/>
          <c:showSerName val="0"/>
          <c:showPercent val="0"/>
          <c:showBubbleSize val="0"/>
        </c:dLbls>
        <c:smooth val="0"/>
        <c:axId val="347292208"/>
        <c:axId val="347296128"/>
      </c:lineChart>
      <c:catAx>
        <c:axId val="347292208"/>
        <c:scaling>
          <c:orientation val="minMax"/>
        </c:scaling>
        <c:delete val="0"/>
        <c:axPos val="b"/>
        <c:numFmt formatCode="General" sourceLinked="0"/>
        <c:majorTickMark val="none"/>
        <c:minorTickMark val="none"/>
        <c:tickLblPos val="nextTo"/>
        <c:crossAx val="347296128"/>
        <c:crosses val="autoZero"/>
        <c:auto val="1"/>
        <c:lblAlgn val="ctr"/>
        <c:lblOffset val="100"/>
        <c:noMultiLvlLbl val="0"/>
      </c:catAx>
      <c:valAx>
        <c:axId val="347296128"/>
        <c:scaling>
          <c:orientation val="minMax"/>
        </c:scaling>
        <c:delete val="0"/>
        <c:axPos val="l"/>
        <c:majorGridlines/>
        <c:title>
          <c:tx>
            <c:rich>
              <a:bodyPr/>
              <a:lstStyle/>
              <a:p>
                <a:pPr>
                  <a:defRPr/>
                </a:pPr>
                <a:r>
                  <a:rPr lang="th-TH"/>
                  <a:t>จำนวนครั้ง</a:t>
                </a:r>
              </a:p>
            </c:rich>
          </c:tx>
          <c:layout/>
          <c:overlay val="0"/>
        </c:title>
        <c:numFmt formatCode="General" sourceLinked="1"/>
        <c:majorTickMark val="none"/>
        <c:minorTickMark val="none"/>
        <c:tickLblPos val="nextTo"/>
        <c:crossAx val="347292208"/>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400"/>
            </a:pPr>
            <a:r>
              <a:rPr lang="th-TH" sz="2400">
                <a:latin typeface="TH SarabunPSK" panose="020B0500040200020003" pitchFamily="34" charset="-34"/>
                <a:cs typeface="TH SarabunPSK" panose="020B0500040200020003" pitchFamily="34" charset="-34"/>
              </a:rPr>
              <a:t>สถิติเปรียเทียบการเกิดอุบัติเหตุทางถนนของนิสิต(ครั้ง)</a:t>
            </a:r>
          </a:p>
          <a:p>
            <a:pPr>
              <a:defRPr sz="2400"/>
            </a:pPr>
            <a:r>
              <a:rPr lang="th-TH" sz="2400">
                <a:latin typeface="TH SarabunPSK" panose="020B0500040200020003" pitchFamily="34" charset="-34"/>
                <a:cs typeface="TH SarabunPSK" panose="020B0500040200020003" pitchFamily="34" charset="-34"/>
              </a:rPr>
              <a:t> จำแนกตาม</a:t>
            </a:r>
            <a:r>
              <a:rPr lang="th-TH" sz="2400" baseline="0">
                <a:latin typeface="TH SarabunPSK" panose="020B0500040200020003" pitchFamily="34" charset="-34"/>
                <a:cs typeface="TH SarabunPSK" panose="020B0500040200020003" pitchFamily="34" charset="-34"/>
              </a:rPr>
              <a:t> </a:t>
            </a:r>
            <a:r>
              <a:rPr lang="th-TH" sz="2400">
                <a:latin typeface="TH SarabunPSK" panose="020B0500040200020003" pitchFamily="34" charset="-34"/>
                <a:cs typeface="TH SarabunPSK" panose="020B0500040200020003" pitchFamily="34" charset="-34"/>
              </a:rPr>
              <a:t>ปีการศึกษา</a:t>
            </a:r>
          </a:p>
        </c:rich>
      </c:tx>
      <c:layout/>
      <c:overlay val="0"/>
    </c:title>
    <c:autoTitleDeleted val="0"/>
    <c:plotArea>
      <c:layout/>
      <c:barChart>
        <c:barDir val="col"/>
        <c:grouping val="clustered"/>
        <c:varyColors val="0"/>
        <c:ser>
          <c:idx val="0"/>
          <c:order val="0"/>
          <c:tx>
            <c:strRef>
              <c:f>Sheet1!$H$3</c:f>
              <c:strCache>
                <c:ptCount val="1"/>
                <c:pt idx="0">
                  <c:v>รถจักรยานยนต์</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Sheet1!$G$4:$G$11</c:f>
              <c:numCache>
                <c:formatCode>General</c:formatCode>
                <c:ptCount val="8"/>
                <c:pt idx="0">
                  <c:v>52</c:v>
                </c:pt>
                <c:pt idx="1">
                  <c:v>53</c:v>
                </c:pt>
                <c:pt idx="2">
                  <c:v>54</c:v>
                </c:pt>
                <c:pt idx="3">
                  <c:v>55</c:v>
                </c:pt>
                <c:pt idx="4">
                  <c:v>56</c:v>
                </c:pt>
                <c:pt idx="5">
                  <c:v>57</c:v>
                </c:pt>
                <c:pt idx="6">
                  <c:v>58</c:v>
                </c:pt>
                <c:pt idx="7">
                  <c:v>59</c:v>
                </c:pt>
              </c:numCache>
            </c:numRef>
          </c:cat>
          <c:val>
            <c:numRef>
              <c:f>Sheet1!$H$4:$H$11</c:f>
              <c:numCache>
                <c:formatCode>General</c:formatCode>
                <c:ptCount val="8"/>
                <c:pt idx="0">
                  <c:v>77</c:v>
                </c:pt>
                <c:pt idx="1">
                  <c:v>63</c:v>
                </c:pt>
                <c:pt idx="2">
                  <c:v>101</c:v>
                </c:pt>
                <c:pt idx="3">
                  <c:v>62</c:v>
                </c:pt>
                <c:pt idx="4">
                  <c:v>26</c:v>
                </c:pt>
                <c:pt idx="5">
                  <c:v>69</c:v>
                </c:pt>
                <c:pt idx="6">
                  <c:v>64</c:v>
                </c:pt>
                <c:pt idx="7">
                  <c:v>47</c:v>
                </c:pt>
              </c:numCache>
            </c:numRef>
          </c:val>
        </c:ser>
        <c:ser>
          <c:idx val="1"/>
          <c:order val="1"/>
          <c:tx>
            <c:strRef>
              <c:f>Sheet1!$I$3</c:f>
              <c:strCache>
                <c:ptCount val="1"/>
                <c:pt idx="0">
                  <c:v>รถยนต์</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Sheet1!$G$4:$G$11</c:f>
              <c:numCache>
                <c:formatCode>General</c:formatCode>
                <c:ptCount val="8"/>
                <c:pt idx="0">
                  <c:v>52</c:v>
                </c:pt>
                <c:pt idx="1">
                  <c:v>53</c:v>
                </c:pt>
                <c:pt idx="2">
                  <c:v>54</c:v>
                </c:pt>
                <c:pt idx="3">
                  <c:v>55</c:v>
                </c:pt>
                <c:pt idx="4">
                  <c:v>56</c:v>
                </c:pt>
                <c:pt idx="5">
                  <c:v>57</c:v>
                </c:pt>
                <c:pt idx="6">
                  <c:v>58</c:v>
                </c:pt>
                <c:pt idx="7">
                  <c:v>59</c:v>
                </c:pt>
              </c:numCache>
            </c:numRef>
          </c:cat>
          <c:val>
            <c:numRef>
              <c:f>Sheet1!$I$4:$I$11</c:f>
              <c:numCache>
                <c:formatCode>General</c:formatCode>
                <c:ptCount val="8"/>
                <c:pt idx="0">
                  <c:v>0</c:v>
                </c:pt>
                <c:pt idx="1">
                  <c:v>10</c:v>
                </c:pt>
                <c:pt idx="2">
                  <c:v>13</c:v>
                </c:pt>
                <c:pt idx="3">
                  <c:v>12</c:v>
                </c:pt>
                <c:pt idx="4">
                  <c:v>5</c:v>
                </c:pt>
                <c:pt idx="5">
                  <c:v>3</c:v>
                </c:pt>
                <c:pt idx="6">
                  <c:v>3</c:v>
                </c:pt>
                <c:pt idx="7">
                  <c:v>4</c:v>
                </c:pt>
              </c:numCache>
            </c:numRef>
          </c:val>
        </c:ser>
        <c:dLbls>
          <c:showLegendKey val="0"/>
          <c:showVal val="0"/>
          <c:showCatName val="0"/>
          <c:showSerName val="0"/>
          <c:showPercent val="0"/>
          <c:showBubbleSize val="0"/>
        </c:dLbls>
        <c:gapWidth val="150"/>
        <c:axId val="347669416"/>
        <c:axId val="347665496"/>
      </c:barChart>
      <c:catAx>
        <c:axId val="347669416"/>
        <c:scaling>
          <c:orientation val="minMax"/>
        </c:scaling>
        <c:delete val="0"/>
        <c:axPos val="b"/>
        <c:numFmt formatCode="General" sourceLinked="1"/>
        <c:majorTickMark val="none"/>
        <c:minorTickMark val="none"/>
        <c:tickLblPos val="nextTo"/>
        <c:txPr>
          <a:bodyPr/>
          <a:lstStyle/>
          <a:p>
            <a:pPr>
              <a:defRPr sz="2000">
                <a:latin typeface="TH SarabunPSK" panose="020B0500040200020003" pitchFamily="34" charset="-34"/>
                <a:cs typeface="TH SarabunPSK" panose="020B0500040200020003" pitchFamily="34" charset="-34"/>
              </a:defRPr>
            </a:pPr>
            <a:endParaRPr lang="en-US"/>
          </a:p>
        </c:txPr>
        <c:crossAx val="347665496"/>
        <c:crosses val="autoZero"/>
        <c:auto val="1"/>
        <c:lblAlgn val="ctr"/>
        <c:lblOffset val="100"/>
        <c:noMultiLvlLbl val="0"/>
      </c:catAx>
      <c:valAx>
        <c:axId val="347665496"/>
        <c:scaling>
          <c:orientation val="minMax"/>
        </c:scaling>
        <c:delete val="0"/>
        <c:axPos val="l"/>
        <c:majorGridlines/>
        <c:numFmt formatCode="General" sourceLinked="1"/>
        <c:majorTickMark val="none"/>
        <c:minorTickMark val="none"/>
        <c:tickLblPos val="nextTo"/>
        <c:txPr>
          <a:bodyPr/>
          <a:lstStyle/>
          <a:p>
            <a:pPr>
              <a:defRPr sz="1800">
                <a:latin typeface="TH SarabunPSK" panose="020B0500040200020003" pitchFamily="34" charset="-34"/>
                <a:cs typeface="TH SarabunPSK" panose="020B0500040200020003" pitchFamily="34" charset="-34"/>
              </a:defRPr>
            </a:pPr>
            <a:endParaRPr lang="en-US"/>
          </a:p>
        </c:txPr>
        <c:crossAx val="347669416"/>
        <c:crosses val="autoZero"/>
        <c:crossBetween val="between"/>
      </c:valAx>
    </c:plotArea>
    <c:legend>
      <c:legendPos val="r"/>
      <c:layout/>
      <c:overlay val="0"/>
      <c:txPr>
        <a:bodyPr/>
        <a:lstStyle/>
        <a:p>
          <a:pPr>
            <a:defRPr sz="2000">
              <a:latin typeface="TH SarabunPSK" panose="020B0500040200020003" pitchFamily="34" charset="-34"/>
              <a:cs typeface="TH SarabunPSK" panose="020B0500040200020003" pitchFamily="34" charset="-34"/>
            </a:defRPr>
          </a:pPr>
          <a:endParaRPr lang="en-US"/>
        </a:p>
      </c:txPr>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800"/>
            </a:pPr>
            <a:r>
              <a:rPr lang="th-TH" sz="2800" b="1">
                <a:latin typeface="TH SarabunPSK" panose="020B0500040200020003" pitchFamily="34" charset="-34"/>
                <a:cs typeface="TH SarabunPSK" panose="020B0500040200020003" pitchFamily="34" charset="-34"/>
              </a:rPr>
              <a:t>สัดส่วนการเกิดอุบัติเหตุทางถนน</a:t>
            </a:r>
            <a:r>
              <a:rPr lang="th-TH" sz="2800" b="1" baseline="0">
                <a:latin typeface="TH SarabunPSK" panose="020B0500040200020003" pitchFamily="34" charset="-34"/>
                <a:cs typeface="TH SarabunPSK" panose="020B0500040200020003" pitchFamily="34" charset="-34"/>
              </a:rPr>
              <a:t> </a:t>
            </a:r>
          </a:p>
          <a:p>
            <a:pPr>
              <a:defRPr sz="2800"/>
            </a:pPr>
            <a:r>
              <a:rPr lang="th-TH" sz="2800" b="1" baseline="0">
                <a:latin typeface="TH SarabunPSK" panose="020B0500040200020003" pitchFamily="34" charset="-34"/>
                <a:cs typeface="TH SarabunPSK" panose="020B0500040200020003" pitchFamily="34" charset="-34"/>
              </a:rPr>
              <a:t>ของนิสิตมหาวิทยาลัยนเรศวร</a:t>
            </a:r>
            <a:endParaRPr lang="th-TH" sz="2800" b="1">
              <a:latin typeface="TH SarabunPSK" panose="020B0500040200020003" pitchFamily="34" charset="-34"/>
              <a:cs typeface="TH SarabunPSK" panose="020B0500040200020003" pitchFamily="34" charset="-34"/>
            </a:endParaRPr>
          </a:p>
        </c:rich>
      </c:tx>
      <c:layout/>
      <c:overlay val="0"/>
    </c:title>
    <c:autoTitleDeleted val="0"/>
    <c:plotArea>
      <c:layout/>
      <c:pieChart>
        <c:varyColors val="1"/>
        <c:ser>
          <c:idx val="0"/>
          <c:order val="0"/>
          <c:dLbls>
            <c:spPr>
              <a:noFill/>
              <a:ln>
                <a:noFill/>
              </a:ln>
              <a:effectLst/>
            </c:spPr>
            <c:txPr>
              <a:bodyPr/>
              <a:lstStyle/>
              <a:p>
                <a:pPr>
                  <a:defRPr sz="2000"/>
                </a:pPr>
                <a:endParaRPr lang="en-US"/>
              </a:p>
            </c:tx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Sheet1!$H$11:$I$11</c:f>
              <c:strCache>
                <c:ptCount val="2"/>
                <c:pt idx="0">
                  <c:v>รถจักรยานยนต์</c:v>
                </c:pt>
                <c:pt idx="1">
                  <c:v>รถยนต์</c:v>
                </c:pt>
              </c:strCache>
            </c:strRef>
          </c:cat>
          <c:val>
            <c:numRef>
              <c:f>Sheet1!$H$12:$I$12</c:f>
              <c:numCache>
                <c:formatCode>General</c:formatCode>
                <c:ptCount val="2"/>
                <c:pt idx="0">
                  <c:v>90.25</c:v>
                </c:pt>
                <c:pt idx="1">
                  <c:v>9.75</c:v>
                </c:pt>
              </c:numCache>
            </c:numRef>
          </c:val>
        </c:ser>
        <c:dLbls>
          <c:showLegendKey val="0"/>
          <c:showVal val="0"/>
          <c:showCatName val="0"/>
          <c:showSerName val="0"/>
          <c:showPercent val="1"/>
          <c:showBubbleSize val="0"/>
          <c:showLeaderLines val="1"/>
        </c:dLbls>
        <c:firstSliceAng val="0"/>
      </c:pieChart>
    </c:plotArea>
    <c:legend>
      <c:legendPos val="t"/>
      <c:layout/>
      <c:overlay val="0"/>
      <c:txPr>
        <a:bodyPr/>
        <a:lstStyle/>
        <a:p>
          <a:pPr>
            <a:defRPr sz="2400">
              <a:latin typeface="TH SarabunPSK" panose="020B0500040200020003" pitchFamily="34" charset="-34"/>
              <a:cs typeface="TH SarabunPSK" panose="020B0500040200020003" pitchFamily="34" charset="-34"/>
            </a:defRPr>
          </a:pPr>
          <a:endParaRPr lang="en-US"/>
        </a:p>
      </c:txPr>
    </c:legend>
    <c:plotVisOnly val="1"/>
    <c:dispBlanksAs val="zero"/>
    <c:showDLblsOverMax val="0"/>
  </c:chart>
  <c:externalData r:id="rId2">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 Id="rId4" Type="http://schemas.openxmlformats.org/officeDocument/2006/relationships/image" Target="../media/image34.png"/></Relationships>
</file>

<file path=ppt/diagrams/_rels/data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 Id="rId4" Type="http://schemas.openxmlformats.org/officeDocument/2006/relationships/image" Target="../media/image3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 Id="rId4" Type="http://schemas.openxmlformats.org/officeDocument/2006/relationships/image" Target="../media/image3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 Id="rId4" Type="http://schemas.openxmlformats.org/officeDocument/2006/relationships/image" Target="../media/image34.pn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D99089-252C-AA4E-A132-1E3AAAE6370D}" type="doc">
      <dgm:prSet loTypeId="urn:microsoft.com/office/officeart/2005/8/layout/vList4#1" loCatId="list" qsTypeId="urn:microsoft.com/office/officeart/2005/8/quickstyle/simple1" qsCatId="simple" csTypeId="urn:microsoft.com/office/officeart/2005/8/colors/accent0_2" csCatId="mainScheme" phldr="1"/>
      <dgm:spPr/>
      <dgm:t>
        <a:bodyPr/>
        <a:lstStyle/>
        <a:p>
          <a:endParaRPr lang="en-US"/>
        </a:p>
      </dgm:t>
    </dgm:pt>
    <dgm:pt modelId="{C4115173-1C4D-B847-B0FA-3E012E1EA822}">
      <dgm:prSet phldrT="[Text]" custT="1"/>
      <dgm:spPr/>
      <dgm:t>
        <a:bodyPr/>
        <a:lstStyle/>
        <a:p>
          <a:r>
            <a:rPr lang="th-TH" sz="2000" b="1" smtClean="0">
              <a:latin typeface="TH SarabunPSK" pitchFamily="34" charset="-34"/>
              <a:cs typeface="TH SarabunPSK" pitchFamily="34" charset="-34"/>
            </a:rPr>
            <a:t>ภาควิชาวิศวกรรมโยธา</a:t>
          </a:r>
          <a:endParaRPr lang="en-US" sz="2000" b="1" dirty="0">
            <a:latin typeface="TH SarabunPSK" pitchFamily="34" charset="-34"/>
            <a:cs typeface="TH SarabunPSK" pitchFamily="34" charset="-34"/>
          </a:endParaRPr>
        </a:p>
      </dgm:t>
    </dgm:pt>
    <dgm:pt modelId="{15D74A18-F554-7241-A52E-717193938029}" type="parTrans" cxnId="{279C2A08-6786-A84D-9FF0-F3E375F5871C}">
      <dgm:prSet/>
      <dgm:spPr/>
      <dgm:t>
        <a:bodyPr/>
        <a:lstStyle/>
        <a:p>
          <a:endParaRPr lang="en-US"/>
        </a:p>
      </dgm:t>
    </dgm:pt>
    <dgm:pt modelId="{3B88E9C0-9EB7-6C4E-9C06-97012363BAAA}" type="sibTrans" cxnId="{279C2A08-6786-A84D-9FF0-F3E375F5871C}">
      <dgm:prSet/>
      <dgm:spPr/>
      <dgm:t>
        <a:bodyPr/>
        <a:lstStyle/>
        <a:p>
          <a:endParaRPr lang="en-US"/>
        </a:p>
      </dgm:t>
    </dgm:pt>
    <dgm:pt modelId="{AA2D6EE6-51DB-0046-9744-C8A795277E12}">
      <dgm:prSet phldrT="[Text]" custT="1"/>
      <dgm:spPr/>
      <dgm:t>
        <a:bodyPr/>
        <a:lstStyle/>
        <a:p>
          <a:r>
            <a:rPr lang="th-TH" sz="2000" b="1" dirty="0" smtClean="0">
              <a:latin typeface="TH SarabunPSK" pitchFamily="34" charset="-34"/>
              <a:cs typeface="TH SarabunPSK" pitchFamily="34" charset="-34"/>
            </a:rPr>
            <a:t>วิศวกรรมศาสตรบัณฑิต (วิศวกรรมโยธา)</a:t>
          </a:r>
          <a:endParaRPr lang="en-US" sz="2000" b="1" dirty="0">
            <a:latin typeface="TH SarabunPSK" pitchFamily="34" charset="-34"/>
            <a:cs typeface="TH SarabunPSK" pitchFamily="34" charset="-34"/>
          </a:endParaRPr>
        </a:p>
      </dgm:t>
    </dgm:pt>
    <dgm:pt modelId="{6F460FA1-956F-8646-AE3E-B15EFF9E6ACB}" type="parTrans" cxnId="{FCA1ADE1-BEFD-0048-BF55-28023E89785E}">
      <dgm:prSet/>
      <dgm:spPr/>
      <dgm:t>
        <a:bodyPr/>
        <a:lstStyle/>
        <a:p>
          <a:endParaRPr lang="en-US"/>
        </a:p>
      </dgm:t>
    </dgm:pt>
    <dgm:pt modelId="{ECF92DD8-58E4-AA45-BB36-0F47180F69E5}" type="sibTrans" cxnId="{FCA1ADE1-BEFD-0048-BF55-28023E89785E}">
      <dgm:prSet/>
      <dgm:spPr/>
      <dgm:t>
        <a:bodyPr/>
        <a:lstStyle/>
        <a:p>
          <a:endParaRPr lang="en-US"/>
        </a:p>
      </dgm:t>
    </dgm:pt>
    <dgm:pt modelId="{7DEC286A-58F7-5248-A251-F05483E50D4A}">
      <dgm:prSet phldrT="[Text]" custT="1"/>
      <dgm:spPr/>
      <dgm:t>
        <a:bodyPr/>
        <a:lstStyle/>
        <a:p>
          <a:r>
            <a:rPr lang="th-TH" sz="2000" b="1" dirty="0" smtClean="0">
              <a:latin typeface="TH SarabunPSK" pitchFamily="34" charset="-34"/>
              <a:cs typeface="TH SarabunPSK" pitchFamily="34" charset="-34"/>
            </a:rPr>
            <a:t>วิศวกรรมศาสตรบัณฑิต (วิศวกรรมสิ่งแวดล้อม)</a:t>
          </a:r>
          <a:endParaRPr lang="en-US" sz="2000" b="1" dirty="0">
            <a:latin typeface="TH SarabunPSK" pitchFamily="34" charset="-34"/>
            <a:cs typeface="TH SarabunPSK" pitchFamily="34" charset="-34"/>
          </a:endParaRPr>
        </a:p>
      </dgm:t>
    </dgm:pt>
    <dgm:pt modelId="{97FFCA52-CDC5-ED45-B5AB-0A2508FE26AF}" type="parTrans" cxnId="{786CE563-F44F-724E-A0BF-A0EFB4C139AE}">
      <dgm:prSet/>
      <dgm:spPr/>
      <dgm:t>
        <a:bodyPr/>
        <a:lstStyle/>
        <a:p>
          <a:endParaRPr lang="en-US"/>
        </a:p>
      </dgm:t>
    </dgm:pt>
    <dgm:pt modelId="{A516C9F4-F4EE-304D-A653-DB306705D87F}" type="sibTrans" cxnId="{786CE563-F44F-724E-A0BF-A0EFB4C139AE}">
      <dgm:prSet/>
      <dgm:spPr/>
      <dgm:t>
        <a:bodyPr/>
        <a:lstStyle/>
        <a:p>
          <a:endParaRPr lang="en-US"/>
        </a:p>
      </dgm:t>
    </dgm:pt>
    <dgm:pt modelId="{22AE9D51-EFF0-6E4C-A03B-D8CBE1ED3561}">
      <dgm:prSet phldrT="[Text]" custT="1"/>
      <dgm:spPr/>
      <dgm:t>
        <a:bodyPr/>
        <a:lstStyle/>
        <a:p>
          <a:r>
            <a:rPr lang="th-TH" sz="2000" b="1" smtClean="0">
              <a:latin typeface="TH SarabunPSK" pitchFamily="34" charset="-34"/>
              <a:cs typeface="TH SarabunPSK" pitchFamily="34" charset="-34"/>
            </a:rPr>
            <a:t>ภาควิชาวิศวกรรมเครื่องกล</a:t>
          </a:r>
          <a:endParaRPr lang="en-US" sz="2000" b="1" dirty="0">
            <a:latin typeface="TH SarabunPSK" pitchFamily="34" charset="-34"/>
            <a:cs typeface="TH SarabunPSK" pitchFamily="34" charset="-34"/>
          </a:endParaRPr>
        </a:p>
      </dgm:t>
    </dgm:pt>
    <dgm:pt modelId="{881F2499-A506-1D46-9BA4-D0E2AAD41FF4}" type="parTrans" cxnId="{BFA5CFD2-54CF-1A4D-B276-FD3CB65CD350}">
      <dgm:prSet/>
      <dgm:spPr/>
      <dgm:t>
        <a:bodyPr/>
        <a:lstStyle/>
        <a:p>
          <a:endParaRPr lang="en-US"/>
        </a:p>
      </dgm:t>
    </dgm:pt>
    <dgm:pt modelId="{B78DA572-12C9-B143-B0E6-15ACF31D5463}" type="sibTrans" cxnId="{BFA5CFD2-54CF-1A4D-B276-FD3CB65CD350}">
      <dgm:prSet/>
      <dgm:spPr/>
      <dgm:t>
        <a:bodyPr/>
        <a:lstStyle/>
        <a:p>
          <a:endParaRPr lang="en-US"/>
        </a:p>
      </dgm:t>
    </dgm:pt>
    <dgm:pt modelId="{711BFA5A-64FF-2C45-8855-CCCDBAD81D7F}">
      <dgm:prSet phldrT="[Text]" custT="1"/>
      <dgm:spPr/>
      <dgm:t>
        <a:bodyPr/>
        <a:lstStyle/>
        <a:p>
          <a:r>
            <a:rPr lang="th-TH" sz="2000" b="1" dirty="0" smtClean="0">
              <a:latin typeface="TH SarabunPSK" pitchFamily="34" charset="-34"/>
              <a:cs typeface="TH SarabunPSK" pitchFamily="34" charset="-34"/>
            </a:rPr>
            <a:t>วิศวกรรมศาสตรบัณฑิต (วิศวกรรมเครื่องกล)</a:t>
          </a:r>
          <a:endParaRPr lang="en-US" sz="2000" b="1" dirty="0">
            <a:latin typeface="TH SarabunPSK" pitchFamily="34" charset="-34"/>
            <a:cs typeface="TH SarabunPSK" pitchFamily="34" charset="-34"/>
          </a:endParaRPr>
        </a:p>
      </dgm:t>
    </dgm:pt>
    <dgm:pt modelId="{FBB61D70-2B4B-1145-9A6C-E3BDB4F7618C}" type="parTrans" cxnId="{04E29C75-4C28-DE42-8E6D-6DF462DAD44F}">
      <dgm:prSet/>
      <dgm:spPr/>
      <dgm:t>
        <a:bodyPr/>
        <a:lstStyle/>
        <a:p>
          <a:endParaRPr lang="en-US"/>
        </a:p>
      </dgm:t>
    </dgm:pt>
    <dgm:pt modelId="{864F190A-0F48-B24B-BFFF-54794B5BECA0}" type="sibTrans" cxnId="{04E29C75-4C28-DE42-8E6D-6DF462DAD44F}">
      <dgm:prSet/>
      <dgm:spPr/>
      <dgm:t>
        <a:bodyPr/>
        <a:lstStyle/>
        <a:p>
          <a:endParaRPr lang="en-US"/>
        </a:p>
      </dgm:t>
    </dgm:pt>
    <dgm:pt modelId="{EDC2C137-C079-F145-9BC8-F37CFEF2EA29}">
      <dgm:prSet phldrT="[Text]" custT="1"/>
      <dgm:spPr/>
      <dgm:t>
        <a:bodyPr/>
        <a:lstStyle/>
        <a:p>
          <a:r>
            <a:rPr lang="th-TH" sz="2000" b="1" smtClean="0">
              <a:latin typeface="TH SarabunPSK" pitchFamily="34" charset="-34"/>
              <a:cs typeface="TH SarabunPSK" pitchFamily="34" charset="-34"/>
            </a:rPr>
            <a:t>ภาควิชาวิศวกรรมอุตสาหการ</a:t>
          </a:r>
          <a:endParaRPr lang="en-US" sz="2000" b="1" dirty="0">
            <a:latin typeface="TH SarabunPSK" pitchFamily="34" charset="-34"/>
            <a:cs typeface="TH SarabunPSK" pitchFamily="34" charset="-34"/>
          </a:endParaRPr>
        </a:p>
      </dgm:t>
    </dgm:pt>
    <dgm:pt modelId="{EED5A6E2-F67A-4944-AE3B-1A0FDCA6A6FC}" type="parTrans" cxnId="{C560CAE2-24B3-EA4A-8E64-7D48CB17910E}">
      <dgm:prSet/>
      <dgm:spPr/>
      <dgm:t>
        <a:bodyPr/>
        <a:lstStyle/>
        <a:p>
          <a:endParaRPr lang="en-US"/>
        </a:p>
      </dgm:t>
    </dgm:pt>
    <dgm:pt modelId="{DEF92C25-9997-8643-A3BB-9400015958E7}" type="sibTrans" cxnId="{C560CAE2-24B3-EA4A-8E64-7D48CB17910E}">
      <dgm:prSet/>
      <dgm:spPr/>
      <dgm:t>
        <a:bodyPr/>
        <a:lstStyle/>
        <a:p>
          <a:endParaRPr lang="en-US"/>
        </a:p>
      </dgm:t>
    </dgm:pt>
    <dgm:pt modelId="{0A2D507B-1B00-AB4A-BDC2-595903A06203}">
      <dgm:prSet phldrT="[Text]" custT="1"/>
      <dgm:spPr/>
      <dgm:t>
        <a:bodyPr/>
        <a:lstStyle/>
        <a:p>
          <a:r>
            <a:rPr lang="th-TH" sz="2000" b="1" dirty="0" smtClean="0">
              <a:latin typeface="TH SarabunPSK" pitchFamily="34" charset="-34"/>
              <a:cs typeface="TH SarabunPSK" pitchFamily="34" charset="-34"/>
            </a:rPr>
            <a:t>วิศวกรรมศาสตรบัณฑิต (วิศวกรรมอุตสาหการ)</a:t>
          </a:r>
          <a:endParaRPr lang="en-US" sz="2000" b="1" dirty="0">
            <a:latin typeface="TH SarabunPSK" pitchFamily="34" charset="-34"/>
            <a:cs typeface="TH SarabunPSK" pitchFamily="34" charset="-34"/>
          </a:endParaRPr>
        </a:p>
      </dgm:t>
    </dgm:pt>
    <dgm:pt modelId="{30422151-1506-184A-998B-8827D3F069AE}" type="parTrans" cxnId="{839CD3C6-1E67-8647-9BF4-1211CDDBA6F6}">
      <dgm:prSet/>
      <dgm:spPr/>
      <dgm:t>
        <a:bodyPr/>
        <a:lstStyle/>
        <a:p>
          <a:endParaRPr lang="en-US"/>
        </a:p>
      </dgm:t>
    </dgm:pt>
    <dgm:pt modelId="{13A77130-2FEF-A642-A420-B00556FCE2CB}" type="sibTrans" cxnId="{839CD3C6-1E67-8647-9BF4-1211CDDBA6F6}">
      <dgm:prSet/>
      <dgm:spPr/>
      <dgm:t>
        <a:bodyPr/>
        <a:lstStyle/>
        <a:p>
          <a:endParaRPr lang="en-US"/>
        </a:p>
      </dgm:t>
    </dgm:pt>
    <dgm:pt modelId="{866FAF9A-6FB7-D84B-9E94-066A57332E79}">
      <dgm:prSet phldrT="[Text]" custT="1"/>
      <dgm:spPr/>
      <dgm:t>
        <a:bodyPr/>
        <a:lstStyle/>
        <a:p>
          <a:r>
            <a:rPr lang="th-TH" sz="2000" b="1" dirty="0" smtClean="0">
              <a:latin typeface="TH SarabunPSK" pitchFamily="34" charset="-34"/>
              <a:cs typeface="TH SarabunPSK" pitchFamily="34" charset="-34"/>
            </a:rPr>
            <a:t>วิศวกรรมศาสตรบัณฑิต (วิศวกรรมวัสดุ)</a:t>
          </a:r>
          <a:endParaRPr lang="en-US" sz="2000" b="1" dirty="0">
            <a:latin typeface="TH SarabunPSK" pitchFamily="34" charset="-34"/>
            <a:cs typeface="TH SarabunPSK" pitchFamily="34" charset="-34"/>
          </a:endParaRPr>
        </a:p>
      </dgm:t>
    </dgm:pt>
    <dgm:pt modelId="{43F3C0CF-3357-8944-ACAC-3E7549220F26}" type="parTrans" cxnId="{76169415-D694-0144-802C-4D0D3B1343B4}">
      <dgm:prSet/>
      <dgm:spPr/>
      <dgm:t>
        <a:bodyPr/>
        <a:lstStyle/>
        <a:p>
          <a:endParaRPr lang="en-US"/>
        </a:p>
      </dgm:t>
    </dgm:pt>
    <dgm:pt modelId="{E12BD284-00A6-D341-B481-626CA03CEA3B}" type="sibTrans" cxnId="{76169415-D694-0144-802C-4D0D3B1343B4}">
      <dgm:prSet/>
      <dgm:spPr/>
      <dgm:t>
        <a:bodyPr/>
        <a:lstStyle/>
        <a:p>
          <a:endParaRPr lang="en-US"/>
        </a:p>
      </dgm:t>
    </dgm:pt>
    <dgm:pt modelId="{9DAAE2F9-858F-9242-9E4D-5E68407ABB60}">
      <dgm:prSet phldrT="[Text]" custT="1"/>
      <dgm:spPr/>
      <dgm:t>
        <a:bodyPr/>
        <a:lstStyle/>
        <a:p>
          <a:r>
            <a:rPr lang="th-TH" sz="2000" b="1" dirty="0" smtClean="0">
              <a:latin typeface="TH SarabunPSK" pitchFamily="34" charset="-34"/>
              <a:cs typeface="TH SarabunPSK" pitchFamily="34" charset="-34"/>
            </a:rPr>
            <a:t>วิศวกรรมศาสตรบัณฑิต (วิศวกรรมเคมี)</a:t>
          </a:r>
          <a:endParaRPr lang="en-US" sz="2000" b="1" dirty="0">
            <a:latin typeface="TH SarabunPSK" pitchFamily="34" charset="-34"/>
            <a:cs typeface="TH SarabunPSK" pitchFamily="34" charset="-34"/>
          </a:endParaRPr>
        </a:p>
      </dgm:t>
    </dgm:pt>
    <dgm:pt modelId="{8B6EE4B7-9EC3-C943-B736-4FEDB7E0E66C}" type="parTrans" cxnId="{DBC0E6A9-F973-FC4D-A8C6-CD01EB2BB77A}">
      <dgm:prSet/>
      <dgm:spPr/>
      <dgm:t>
        <a:bodyPr/>
        <a:lstStyle/>
        <a:p>
          <a:endParaRPr lang="en-US"/>
        </a:p>
      </dgm:t>
    </dgm:pt>
    <dgm:pt modelId="{101696EF-4B65-C749-9862-6187E72BBE0D}" type="sibTrans" cxnId="{DBC0E6A9-F973-FC4D-A8C6-CD01EB2BB77A}">
      <dgm:prSet/>
      <dgm:spPr/>
      <dgm:t>
        <a:bodyPr/>
        <a:lstStyle/>
        <a:p>
          <a:endParaRPr lang="en-US"/>
        </a:p>
      </dgm:t>
    </dgm:pt>
    <dgm:pt modelId="{A058417C-CC15-704F-8D83-F646224BC293}">
      <dgm:prSet phldrT="[Text]" custT="1"/>
      <dgm:spPr/>
      <dgm:t>
        <a:bodyPr/>
        <a:lstStyle/>
        <a:p>
          <a:r>
            <a:rPr lang="th-TH" sz="2000" b="1" smtClean="0">
              <a:latin typeface="TH SarabunPSK" pitchFamily="34" charset="-34"/>
              <a:cs typeface="TH SarabunPSK" pitchFamily="34" charset="-34"/>
            </a:rPr>
            <a:t>ภาควิชาวิศวกรรมไฟฟ้าและคอมพิวเตอร์</a:t>
          </a:r>
          <a:endParaRPr lang="en-US" sz="2000" b="1" dirty="0">
            <a:latin typeface="TH SarabunPSK" pitchFamily="34" charset="-34"/>
            <a:cs typeface="TH SarabunPSK" pitchFamily="34" charset="-34"/>
          </a:endParaRPr>
        </a:p>
      </dgm:t>
    </dgm:pt>
    <dgm:pt modelId="{C488A01D-050A-1441-9E5B-E87C3DA349D3}" type="parTrans" cxnId="{4C8A29B4-5D14-1244-BB45-F00CDA70451A}">
      <dgm:prSet/>
      <dgm:spPr/>
      <dgm:t>
        <a:bodyPr/>
        <a:lstStyle/>
        <a:p>
          <a:endParaRPr lang="en-US"/>
        </a:p>
      </dgm:t>
    </dgm:pt>
    <dgm:pt modelId="{3B0CB89C-268D-134D-A3AD-E5E941B2AFB2}" type="sibTrans" cxnId="{4C8A29B4-5D14-1244-BB45-F00CDA70451A}">
      <dgm:prSet/>
      <dgm:spPr/>
      <dgm:t>
        <a:bodyPr/>
        <a:lstStyle/>
        <a:p>
          <a:endParaRPr lang="en-US"/>
        </a:p>
      </dgm:t>
    </dgm:pt>
    <dgm:pt modelId="{B66074AA-BDA1-6B4E-A83F-AC0832188673}">
      <dgm:prSet phldrT="[Text]" custT="1"/>
      <dgm:spPr/>
      <dgm:t>
        <a:bodyPr/>
        <a:lstStyle/>
        <a:p>
          <a:r>
            <a:rPr lang="th-TH" sz="2000" b="1" dirty="0" smtClean="0">
              <a:latin typeface="TH SarabunPSK" pitchFamily="34" charset="-34"/>
              <a:cs typeface="TH SarabunPSK" pitchFamily="34" charset="-34"/>
            </a:rPr>
            <a:t>วิศวกรรมศาสตรบัณฑิต (วิศวกรรมไฟฟ้า)</a:t>
          </a:r>
          <a:endParaRPr lang="en-US" sz="2000" b="1" dirty="0">
            <a:latin typeface="TH SarabunPSK" pitchFamily="34" charset="-34"/>
            <a:cs typeface="TH SarabunPSK" pitchFamily="34" charset="-34"/>
          </a:endParaRPr>
        </a:p>
      </dgm:t>
    </dgm:pt>
    <dgm:pt modelId="{B924D062-E12F-034D-AE15-38CD1B6769FC}" type="parTrans" cxnId="{A4FF6030-8843-7D41-BF19-625ADAAFE90C}">
      <dgm:prSet/>
      <dgm:spPr/>
      <dgm:t>
        <a:bodyPr/>
        <a:lstStyle/>
        <a:p>
          <a:endParaRPr lang="en-US"/>
        </a:p>
      </dgm:t>
    </dgm:pt>
    <dgm:pt modelId="{DB8DCEC7-B9DD-0647-BF3B-7418F5937FFE}" type="sibTrans" cxnId="{A4FF6030-8843-7D41-BF19-625ADAAFE90C}">
      <dgm:prSet/>
      <dgm:spPr/>
      <dgm:t>
        <a:bodyPr/>
        <a:lstStyle/>
        <a:p>
          <a:endParaRPr lang="en-US"/>
        </a:p>
      </dgm:t>
    </dgm:pt>
    <dgm:pt modelId="{4033D240-E0BB-DD45-9E8B-08CFC889E2D4}">
      <dgm:prSet phldrT="[Text]" custT="1"/>
      <dgm:spPr/>
      <dgm:t>
        <a:bodyPr/>
        <a:lstStyle/>
        <a:p>
          <a:r>
            <a:rPr lang="th-TH" sz="2000" b="1" dirty="0" smtClean="0">
              <a:latin typeface="TH SarabunPSK" pitchFamily="34" charset="-34"/>
              <a:cs typeface="TH SarabunPSK" pitchFamily="34" charset="-34"/>
            </a:rPr>
            <a:t>วิศวกรรมศาสตรบัณฑิต (วิศวกรรมคอมพิวเตอร์)</a:t>
          </a:r>
          <a:endParaRPr lang="en-US" sz="2000" b="1" dirty="0">
            <a:latin typeface="TH SarabunPSK" pitchFamily="34" charset="-34"/>
            <a:cs typeface="TH SarabunPSK" pitchFamily="34" charset="-34"/>
          </a:endParaRPr>
        </a:p>
      </dgm:t>
    </dgm:pt>
    <dgm:pt modelId="{7F9CFA90-A094-E849-8EE7-D51C5D936FBF}" type="parTrans" cxnId="{9CF1E7F9-5546-A243-8338-C10A1AD603EC}">
      <dgm:prSet/>
      <dgm:spPr/>
      <dgm:t>
        <a:bodyPr/>
        <a:lstStyle/>
        <a:p>
          <a:endParaRPr lang="en-US"/>
        </a:p>
      </dgm:t>
    </dgm:pt>
    <dgm:pt modelId="{A440699E-1A72-9D4A-A6D8-29D635DE57EF}" type="sibTrans" cxnId="{9CF1E7F9-5546-A243-8338-C10A1AD603EC}">
      <dgm:prSet/>
      <dgm:spPr/>
      <dgm:t>
        <a:bodyPr/>
        <a:lstStyle/>
        <a:p>
          <a:endParaRPr lang="en-US"/>
        </a:p>
      </dgm:t>
    </dgm:pt>
    <dgm:pt modelId="{F04A8210-5CDD-4693-B303-3E07D41F2176}" type="pres">
      <dgm:prSet presAssocID="{01D99089-252C-AA4E-A132-1E3AAAE6370D}" presName="linear" presStyleCnt="0">
        <dgm:presLayoutVars>
          <dgm:dir/>
          <dgm:resizeHandles val="exact"/>
        </dgm:presLayoutVars>
      </dgm:prSet>
      <dgm:spPr/>
      <dgm:t>
        <a:bodyPr/>
        <a:lstStyle/>
        <a:p>
          <a:endParaRPr lang="th-TH"/>
        </a:p>
      </dgm:t>
    </dgm:pt>
    <dgm:pt modelId="{46BB494C-4AA8-45CB-B333-B31F7E78ABC1}" type="pres">
      <dgm:prSet presAssocID="{C4115173-1C4D-B847-B0FA-3E012E1EA822}" presName="comp" presStyleCnt="0"/>
      <dgm:spPr/>
      <dgm:t>
        <a:bodyPr/>
        <a:lstStyle/>
        <a:p>
          <a:endParaRPr lang="th-TH"/>
        </a:p>
      </dgm:t>
    </dgm:pt>
    <dgm:pt modelId="{E22F59E7-5108-4B0A-984B-C5A989FC1CBD}" type="pres">
      <dgm:prSet presAssocID="{C4115173-1C4D-B847-B0FA-3E012E1EA822}" presName="box" presStyleLbl="node1" presStyleIdx="0" presStyleCnt="4"/>
      <dgm:spPr/>
      <dgm:t>
        <a:bodyPr/>
        <a:lstStyle/>
        <a:p>
          <a:endParaRPr lang="th-TH"/>
        </a:p>
      </dgm:t>
    </dgm:pt>
    <dgm:pt modelId="{DB395472-AF91-4EC8-89E7-47A0F6C856C0}" type="pres">
      <dgm:prSet presAssocID="{C4115173-1C4D-B847-B0FA-3E012E1EA822}" presName="img" presStyleLbl="fgImgPlace1" presStyleIdx="0" presStyleCnt="4"/>
      <dgm:spPr>
        <a:blipFill rotWithShape="0">
          <a:blip xmlns:r="http://schemas.openxmlformats.org/officeDocument/2006/relationships" r:embed="rId1"/>
          <a:stretch>
            <a:fillRect/>
          </a:stretch>
        </a:blipFill>
      </dgm:spPr>
      <dgm:t>
        <a:bodyPr/>
        <a:lstStyle/>
        <a:p>
          <a:endParaRPr lang="th-TH"/>
        </a:p>
      </dgm:t>
    </dgm:pt>
    <dgm:pt modelId="{6B03DD89-DDD6-4118-ACCA-C4AE944B7C0D}" type="pres">
      <dgm:prSet presAssocID="{C4115173-1C4D-B847-B0FA-3E012E1EA822}" presName="text" presStyleLbl="node1" presStyleIdx="0" presStyleCnt="4">
        <dgm:presLayoutVars>
          <dgm:bulletEnabled val="1"/>
        </dgm:presLayoutVars>
      </dgm:prSet>
      <dgm:spPr/>
      <dgm:t>
        <a:bodyPr/>
        <a:lstStyle/>
        <a:p>
          <a:endParaRPr lang="th-TH"/>
        </a:p>
      </dgm:t>
    </dgm:pt>
    <dgm:pt modelId="{84A58249-764F-4E90-828F-2842BC0096FB}" type="pres">
      <dgm:prSet presAssocID="{3B88E9C0-9EB7-6C4E-9C06-97012363BAAA}" presName="spacer" presStyleCnt="0"/>
      <dgm:spPr/>
      <dgm:t>
        <a:bodyPr/>
        <a:lstStyle/>
        <a:p>
          <a:endParaRPr lang="th-TH"/>
        </a:p>
      </dgm:t>
    </dgm:pt>
    <dgm:pt modelId="{7D1AB9BC-393C-4EE7-AA74-6A51C506843F}" type="pres">
      <dgm:prSet presAssocID="{22AE9D51-EFF0-6E4C-A03B-D8CBE1ED3561}" presName="comp" presStyleCnt="0"/>
      <dgm:spPr/>
      <dgm:t>
        <a:bodyPr/>
        <a:lstStyle/>
        <a:p>
          <a:endParaRPr lang="th-TH"/>
        </a:p>
      </dgm:t>
    </dgm:pt>
    <dgm:pt modelId="{57D5A3B8-E640-4F62-BD06-89A8B4B80F4B}" type="pres">
      <dgm:prSet presAssocID="{22AE9D51-EFF0-6E4C-A03B-D8CBE1ED3561}" presName="box" presStyleLbl="node1" presStyleIdx="1" presStyleCnt="4"/>
      <dgm:spPr/>
      <dgm:t>
        <a:bodyPr/>
        <a:lstStyle/>
        <a:p>
          <a:endParaRPr lang="th-TH"/>
        </a:p>
      </dgm:t>
    </dgm:pt>
    <dgm:pt modelId="{78B2F2BD-AD81-43B1-BC9E-8FA473934932}" type="pres">
      <dgm:prSet presAssocID="{22AE9D51-EFF0-6E4C-A03B-D8CBE1ED3561}" presName="img" presStyleLbl="fgImgPlace1" presStyleIdx="1" presStyleCnt="4"/>
      <dgm:spPr>
        <a:blipFill rotWithShape="0">
          <a:blip xmlns:r="http://schemas.openxmlformats.org/officeDocument/2006/relationships" r:embed="rId2"/>
          <a:stretch>
            <a:fillRect/>
          </a:stretch>
        </a:blipFill>
      </dgm:spPr>
      <dgm:t>
        <a:bodyPr/>
        <a:lstStyle/>
        <a:p>
          <a:endParaRPr lang="th-TH"/>
        </a:p>
      </dgm:t>
    </dgm:pt>
    <dgm:pt modelId="{28AFC816-E8F7-4C05-B6F8-758303F83782}" type="pres">
      <dgm:prSet presAssocID="{22AE9D51-EFF0-6E4C-A03B-D8CBE1ED3561}" presName="text" presStyleLbl="node1" presStyleIdx="1" presStyleCnt="4">
        <dgm:presLayoutVars>
          <dgm:bulletEnabled val="1"/>
        </dgm:presLayoutVars>
      </dgm:prSet>
      <dgm:spPr/>
      <dgm:t>
        <a:bodyPr/>
        <a:lstStyle/>
        <a:p>
          <a:endParaRPr lang="th-TH"/>
        </a:p>
      </dgm:t>
    </dgm:pt>
    <dgm:pt modelId="{B2EF5C0B-9CA3-47EA-A86D-31772D5E257A}" type="pres">
      <dgm:prSet presAssocID="{B78DA572-12C9-B143-B0E6-15ACF31D5463}" presName="spacer" presStyleCnt="0"/>
      <dgm:spPr/>
      <dgm:t>
        <a:bodyPr/>
        <a:lstStyle/>
        <a:p>
          <a:endParaRPr lang="th-TH"/>
        </a:p>
      </dgm:t>
    </dgm:pt>
    <dgm:pt modelId="{B9258516-59BF-4454-BEB2-FEED950035CB}" type="pres">
      <dgm:prSet presAssocID="{EDC2C137-C079-F145-9BC8-F37CFEF2EA29}" presName="comp" presStyleCnt="0"/>
      <dgm:spPr/>
      <dgm:t>
        <a:bodyPr/>
        <a:lstStyle/>
        <a:p>
          <a:endParaRPr lang="th-TH"/>
        </a:p>
      </dgm:t>
    </dgm:pt>
    <dgm:pt modelId="{AB85D4B6-E200-4E45-A296-8200AB00349B}" type="pres">
      <dgm:prSet presAssocID="{EDC2C137-C079-F145-9BC8-F37CFEF2EA29}" presName="box" presStyleLbl="node1" presStyleIdx="2" presStyleCnt="4" custScaleY="133136"/>
      <dgm:spPr/>
      <dgm:t>
        <a:bodyPr/>
        <a:lstStyle/>
        <a:p>
          <a:endParaRPr lang="th-TH"/>
        </a:p>
      </dgm:t>
    </dgm:pt>
    <dgm:pt modelId="{55A51176-B641-4C95-BD04-1E4E7D39059F}" type="pres">
      <dgm:prSet presAssocID="{EDC2C137-C079-F145-9BC8-F37CFEF2EA29}" presName="img" presStyleLbl="fgImgPlace1" presStyleIdx="2" presStyleCnt="4"/>
      <dgm:spPr>
        <a:blipFill rotWithShape="0">
          <a:blip xmlns:r="http://schemas.openxmlformats.org/officeDocument/2006/relationships" r:embed="rId3"/>
          <a:stretch>
            <a:fillRect/>
          </a:stretch>
        </a:blipFill>
      </dgm:spPr>
      <dgm:t>
        <a:bodyPr/>
        <a:lstStyle/>
        <a:p>
          <a:endParaRPr lang="th-TH"/>
        </a:p>
      </dgm:t>
    </dgm:pt>
    <dgm:pt modelId="{F1B89C0C-797F-44B7-BF8C-0EE5D2F076BA}" type="pres">
      <dgm:prSet presAssocID="{EDC2C137-C079-F145-9BC8-F37CFEF2EA29}" presName="text" presStyleLbl="node1" presStyleIdx="2" presStyleCnt="4">
        <dgm:presLayoutVars>
          <dgm:bulletEnabled val="1"/>
        </dgm:presLayoutVars>
      </dgm:prSet>
      <dgm:spPr/>
      <dgm:t>
        <a:bodyPr/>
        <a:lstStyle/>
        <a:p>
          <a:endParaRPr lang="th-TH"/>
        </a:p>
      </dgm:t>
    </dgm:pt>
    <dgm:pt modelId="{F619982D-C42A-49AB-B0B8-2913ADFA6B67}" type="pres">
      <dgm:prSet presAssocID="{DEF92C25-9997-8643-A3BB-9400015958E7}" presName="spacer" presStyleCnt="0"/>
      <dgm:spPr/>
      <dgm:t>
        <a:bodyPr/>
        <a:lstStyle/>
        <a:p>
          <a:endParaRPr lang="th-TH"/>
        </a:p>
      </dgm:t>
    </dgm:pt>
    <dgm:pt modelId="{C90F132D-6A8C-43B4-BF10-4E5CD4338F44}" type="pres">
      <dgm:prSet presAssocID="{A058417C-CC15-704F-8D83-F646224BC293}" presName="comp" presStyleCnt="0"/>
      <dgm:spPr/>
      <dgm:t>
        <a:bodyPr/>
        <a:lstStyle/>
        <a:p>
          <a:endParaRPr lang="th-TH"/>
        </a:p>
      </dgm:t>
    </dgm:pt>
    <dgm:pt modelId="{A588F489-9B40-4888-A297-CF50F0C53671}" type="pres">
      <dgm:prSet presAssocID="{A058417C-CC15-704F-8D83-F646224BC293}" presName="box" presStyleLbl="node1" presStyleIdx="3" presStyleCnt="4"/>
      <dgm:spPr/>
      <dgm:t>
        <a:bodyPr/>
        <a:lstStyle/>
        <a:p>
          <a:endParaRPr lang="th-TH"/>
        </a:p>
      </dgm:t>
    </dgm:pt>
    <dgm:pt modelId="{90283565-9EDB-48E5-9EFF-1C75A6F6E9DD}" type="pres">
      <dgm:prSet presAssocID="{A058417C-CC15-704F-8D83-F646224BC293}" presName="img" presStyleLbl="fgImgPlace1" presStyleIdx="3" presStyleCnt="4"/>
      <dgm:spPr>
        <a:blipFill rotWithShape="0">
          <a:blip xmlns:r="http://schemas.openxmlformats.org/officeDocument/2006/relationships" r:embed="rId4"/>
          <a:stretch>
            <a:fillRect/>
          </a:stretch>
        </a:blipFill>
      </dgm:spPr>
      <dgm:t>
        <a:bodyPr/>
        <a:lstStyle/>
        <a:p>
          <a:endParaRPr lang="th-TH"/>
        </a:p>
      </dgm:t>
    </dgm:pt>
    <dgm:pt modelId="{3B2B2DC7-76E4-450E-A8EE-74515BA02A14}" type="pres">
      <dgm:prSet presAssocID="{A058417C-CC15-704F-8D83-F646224BC293}" presName="text" presStyleLbl="node1" presStyleIdx="3" presStyleCnt="4">
        <dgm:presLayoutVars>
          <dgm:bulletEnabled val="1"/>
        </dgm:presLayoutVars>
      </dgm:prSet>
      <dgm:spPr/>
      <dgm:t>
        <a:bodyPr/>
        <a:lstStyle/>
        <a:p>
          <a:endParaRPr lang="th-TH"/>
        </a:p>
      </dgm:t>
    </dgm:pt>
  </dgm:ptLst>
  <dgm:cxnLst>
    <dgm:cxn modelId="{279C2A08-6786-A84D-9FF0-F3E375F5871C}" srcId="{01D99089-252C-AA4E-A132-1E3AAAE6370D}" destId="{C4115173-1C4D-B847-B0FA-3E012E1EA822}" srcOrd="0" destOrd="0" parTransId="{15D74A18-F554-7241-A52E-717193938029}" sibTransId="{3B88E9C0-9EB7-6C4E-9C06-97012363BAAA}"/>
    <dgm:cxn modelId="{7CA31289-80EC-4A07-8AE7-461FF18E3E03}" type="presOf" srcId="{7DEC286A-58F7-5248-A251-F05483E50D4A}" destId="{6B03DD89-DDD6-4118-ACCA-C4AE944B7C0D}" srcOrd="1" destOrd="2" presId="urn:microsoft.com/office/officeart/2005/8/layout/vList4#1"/>
    <dgm:cxn modelId="{9CF1E7F9-5546-A243-8338-C10A1AD603EC}" srcId="{A058417C-CC15-704F-8D83-F646224BC293}" destId="{4033D240-E0BB-DD45-9E8B-08CFC889E2D4}" srcOrd="1" destOrd="0" parTransId="{7F9CFA90-A094-E849-8EE7-D51C5D936FBF}" sibTransId="{A440699E-1A72-9D4A-A6D8-29D635DE57EF}"/>
    <dgm:cxn modelId="{152D51D2-5A33-4A91-84C4-C734DE2016BE}" type="presOf" srcId="{711BFA5A-64FF-2C45-8855-CCCDBAD81D7F}" destId="{28AFC816-E8F7-4C05-B6F8-758303F83782}" srcOrd="1" destOrd="1" presId="urn:microsoft.com/office/officeart/2005/8/layout/vList4#1"/>
    <dgm:cxn modelId="{FE59DEA9-23EA-416F-BBCD-DCEFDC36F0B3}" type="presOf" srcId="{866FAF9A-6FB7-D84B-9E94-066A57332E79}" destId="{AB85D4B6-E200-4E45-A296-8200AB00349B}" srcOrd="0" destOrd="2" presId="urn:microsoft.com/office/officeart/2005/8/layout/vList4#1"/>
    <dgm:cxn modelId="{1B215AE2-A191-417B-9E40-2DCFF4C885B9}" type="presOf" srcId="{C4115173-1C4D-B847-B0FA-3E012E1EA822}" destId="{E22F59E7-5108-4B0A-984B-C5A989FC1CBD}" srcOrd="0" destOrd="0" presId="urn:microsoft.com/office/officeart/2005/8/layout/vList4#1"/>
    <dgm:cxn modelId="{2B077893-688E-4A88-BF6D-CCE56FC0D5B0}" type="presOf" srcId="{7DEC286A-58F7-5248-A251-F05483E50D4A}" destId="{E22F59E7-5108-4B0A-984B-C5A989FC1CBD}" srcOrd="0" destOrd="2" presId="urn:microsoft.com/office/officeart/2005/8/layout/vList4#1"/>
    <dgm:cxn modelId="{839CD3C6-1E67-8647-9BF4-1211CDDBA6F6}" srcId="{EDC2C137-C079-F145-9BC8-F37CFEF2EA29}" destId="{0A2D507B-1B00-AB4A-BDC2-595903A06203}" srcOrd="0" destOrd="0" parTransId="{30422151-1506-184A-998B-8827D3F069AE}" sibTransId="{13A77130-2FEF-A642-A420-B00556FCE2CB}"/>
    <dgm:cxn modelId="{10BD1AF2-8E6B-45B2-90EA-B27511E06979}" type="presOf" srcId="{866FAF9A-6FB7-D84B-9E94-066A57332E79}" destId="{F1B89C0C-797F-44B7-BF8C-0EE5D2F076BA}" srcOrd="1" destOrd="2" presId="urn:microsoft.com/office/officeart/2005/8/layout/vList4#1"/>
    <dgm:cxn modelId="{E1A681A1-C4F4-4E7E-ACA1-574C24DB8B23}" type="presOf" srcId="{4033D240-E0BB-DD45-9E8B-08CFC889E2D4}" destId="{A588F489-9B40-4888-A297-CF50F0C53671}" srcOrd="0" destOrd="2" presId="urn:microsoft.com/office/officeart/2005/8/layout/vList4#1"/>
    <dgm:cxn modelId="{D37E3B39-A17C-417B-990E-2EE156AC19E5}" type="presOf" srcId="{AA2D6EE6-51DB-0046-9744-C8A795277E12}" destId="{E22F59E7-5108-4B0A-984B-C5A989FC1CBD}" srcOrd="0" destOrd="1" presId="urn:microsoft.com/office/officeart/2005/8/layout/vList4#1"/>
    <dgm:cxn modelId="{D1922F3E-C198-4D4C-9693-2190A0D8D9AD}" type="presOf" srcId="{711BFA5A-64FF-2C45-8855-CCCDBAD81D7F}" destId="{57D5A3B8-E640-4F62-BD06-89A8B4B80F4B}" srcOrd="0" destOrd="1" presId="urn:microsoft.com/office/officeart/2005/8/layout/vList4#1"/>
    <dgm:cxn modelId="{76169415-D694-0144-802C-4D0D3B1343B4}" srcId="{EDC2C137-C079-F145-9BC8-F37CFEF2EA29}" destId="{866FAF9A-6FB7-D84B-9E94-066A57332E79}" srcOrd="1" destOrd="0" parTransId="{43F3C0CF-3357-8944-ACAC-3E7549220F26}" sibTransId="{E12BD284-00A6-D341-B481-626CA03CEA3B}"/>
    <dgm:cxn modelId="{8B3E5D38-1199-45B1-A366-0296F4183628}" type="presOf" srcId="{B66074AA-BDA1-6B4E-A83F-AC0832188673}" destId="{A588F489-9B40-4888-A297-CF50F0C53671}" srcOrd="0" destOrd="1" presId="urn:microsoft.com/office/officeart/2005/8/layout/vList4#1"/>
    <dgm:cxn modelId="{4C8A29B4-5D14-1244-BB45-F00CDA70451A}" srcId="{01D99089-252C-AA4E-A132-1E3AAAE6370D}" destId="{A058417C-CC15-704F-8D83-F646224BC293}" srcOrd="3" destOrd="0" parTransId="{C488A01D-050A-1441-9E5B-E87C3DA349D3}" sibTransId="{3B0CB89C-268D-134D-A3AD-E5E941B2AFB2}"/>
    <dgm:cxn modelId="{BFA5CFD2-54CF-1A4D-B276-FD3CB65CD350}" srcId="{01D99089-252C-AA4E-A132-1E3AAAE6370D}" destId="{22AE9D51-EFF0-6E4C-A03B-D8CBE1ED3561}" srcOrd="1" destOrd="0" parTransId="{881F2499-A506-1D46-9BA4-D0E2AAD41FF4}" sibTransId="{B78DA572-12C9-B143-B0E6-15ACF31D5463}"/>
    <dgm:cxn modelId="{BA133407-FE20-4E01-911D-BCD9F9AA2D19}" type="presOf" srcId="{C4115173-1C4D-B847-B0FA-3E012E1EA822}" destId="{6B03DD89-DDD6-4118-ACCA-C4AE944B7C0D}" srcOrd="1" destOrd="0" presId="urn:microsoft.com/office/officeart/2005/8/layout/vList4#1"/>
    <dgm:cxn modelId="{CAE6068E-4A2E-4159-810A-196FC7E37829}" type="presOf" srcId="{B66074AA-BDA1-6B4E-A83F-AC0832188673}" destId="{3B2B2DC7-76E4-450E-A8EE-74515BA02A14}" srcOrd="1" destOrd="1" presId="urn:microsoft.com/office/officeart/2005/8/layout/vList4#1"/>
    <dgm:cxn modelId="{8AEA1BAB-A105-4D86-8707-EBABC2A3F792}" type="presOf" srcId="{4033D240-E0BB-DD45-9E8B-08CFC889E2D4}" destId="{3B2B2DC7-76E4-450E-A8EE-74515BA02A14}" srcOrd="1" destOrd="2" presId="urn:microsoft.com/office/officeart/2005/8/layout/vList4#1"/>
    <dgm:cxn modelId="{50984E62-63D3-4BC9-93EC-C430CB7A92D0}" type="presOf" srcId="{0A2D507B-1B00-AB4A-BDC2-595903A06203}" destId="{F1B89C0C-797F-44B7-BF8C-0EE5D2F076BA}" srcOrd="1" destOrd="1" presId="urn:microsoft.com/office/officeart/2005/8/layout/vList4#1"/>
    <dgm:cxn modelId="{644BB42C-8B97-414E-9D2E-FEDB69D244B1}" type="presOf" srcId="{A058417C-CC15-704F-8D83-F646224BC293}" destId="{3B2B2DC7-76E4-450E-A8EE-74515BA02A14}" srcOrd="1" destOrd="0" presId="urn:microsoft.com/office/officeart/2005/8/layout/vList4#1"/>
    <dgm:cxn modelId="{68EE66C0-4E1F-4A72-A3F7-0AA133372EB6}" type="presOf" srcId="{AA2D6EE6-51DB-0046-9744-C8A795277E12}" destId="{6B03DD89-DDD6-4118-ACCA-C4AE944B7C0D}" srcOrd="1" destOrd="1" presId="urn:microsoft.com/office/officeart/2005/8/layout/vList4#1"/>
    <dgm:cxn modelId="{C560CAE2-24B3-EA4A-8E64-7D48CB17910E}" srcId="{01D99089-252C-AA4E-A132-1E3AAAE6370D}" destId="{EDC2C137-C079-F145-9BC8-F37CFEF2EA29}" srcOrd="2" destOrd="0" parTransId="{EED5A6E2-F67A-4944-AE3B-1A0FDCA6A6FC}" sibTransId="{DEF92C25-9997-8643-A3BB-9400015958E7}"/>
    <dgm:cxn modelId="{3B16A185-E10E-4C80-A634-A8FA4ED0FF33}" type="presOf" srcId="{0A2D507B-1B00-AB4A-BDC2-595903A06203}" destId="{AB85D4B6-E200-4E45-A296-8200AB00349B}" srcOrd="0" destOrd="1" presId="urn:microsoft.com/office/officeart/2005/8/layout/vList4#1"/>
    <dgm:cxn modelId="{D9113CE3-D1AC-4FB4-BFC7-38C09227BF14}" type="presOf" srcId="{01D99089-252C-AA4E-A132-1E3AAAE6370D}" destId="{F04A8210-5CDD-4693-B303-3E07D41F2176}" srcOrd="0" destOrd="0" presId="urn:microsoft.com/office/officeart/2005/8/layout/vList4#1"/>
    <dgm:cxn modelId="{3980A52E-4642-4C7B-A13C-04B9A033DFA8}" type="presOf" srcId="{EDC2C137-C079-F145-9BC8-F37CFEF2EA29}" destId="{AB85D4B6-E200-4E45-A296-8200AB00349B}" srcOrd="0" destOrd="0" presId="urn:microsoft.com/office/officeart/2005/8/layout/vList4#1"/>
    <dgm:cxn modelId="{A4FF6030-8843-7D41-BF19-625ADAAFE90C}" srcId="{A058417C-CC15-704F-8D83-F646224BC293}" destId="{B66074AA-BDA1-6B4E-A83F-AC0832188673}" srcOrd="0" destOrd="0" parTransId="{B924D062-E12F-034D-AE15-38CD1B6769FC}" sibTransId="{DB8DCEC7-B9DD-0647-BF3B-7418F5937FFE}"/>
    <dgm:cxn modelId="{FCA1ADE1-BEFD-0048-BF55-28023E89785E}" srcId="{C4115173-1C4D-B847-B0FA-3E012E1EA822}" destId="{AA2D6EE6-51DB-0046-9744-C8A795277E12}" srcOrd="0" destOrd="0" parTransId="{6F460FA1-956F-8646-AE3E-B15EFF9E6ACB}" sibTransId="{ECF92DD8-58E4-AA45-BB36-0F47180F69E5}"/>
    <dgm:cxn modelId="{0A5723FE-F556-474F-A39C-CCBA25ABD54F}" type="presOf" srcId="{22AE9D51-EFF0-6E4C-A03B-D8CBE1ED3561}" destId="{57D5A3B8-E640-4F62-BD06-89A8B4B80F4B}" srcOrd="0" destOrd="0" presId="urn:microsoft.com/office/officeart/2005/8/layout/vList4#1"/>
    <dgm:cxn modelId="{3A11DA6B-F412-4622-A81F-6854A6734FB1}" type="presOf" srcId="{9DAAE2F9-858F-9242-9E4D-5E68407ABB60}" destId="{F1B89C0C-797F-44B7-BF8C-0EE5D2F076BA}" srcOrd="1" destOrd="3" presId="urn:microsoft.com/office/officeart/2005/8/layout/vList4#1"/>
    <dgm:cxn modelId="{E91BF5C5-88E2-447C-A1FA-336FC8ECE993}" type="presOf" srcId="{A058417C-CC15-704F-8D83-F646224BC293}" destId="{A588F489-9B40-4888-A297-CF50F0C53671}" srcOrd="0" destOrd="0" presId="urn:microsoft.com/office/officeart/2005/8/layout/vList4#1"/>
    <dgm:cxn modelId="{786CE563-F44F-724E-A0BF-A0EFB4C139AE}" srcId="{C4115173-1C4D-B847-B0FA-3E012E1EA822}" destId="{7DEC286A-58F7-5248-A251-F05483E50D4A}" srcOrd="1" destOrd="0" parTransId="{97FFCA52-CDC5-ED45-B5AB-0A2508FE26AF}" sibTransId="{A516C9F4-F4EE-304D-A653-DB306705D87F}"/>
    <dgm:cxn modelId="{DBC0E6A9-F973-FC4D-A8C6-CD01EB2BB77A}" srcId="{EDC2C137-C079-F145-9BC8-F37CFEF2EA29}" destId="{9DAAE2F9-858F-9242-9E4D-5E68407ABB60}" srcOrd="2" destOrd="0" parTransId="{8B6EE4B7-9EC3-C943-B736-4FEDB7E0E66C}" sibTransId="{101696EF-4B65-C749-9862-6187E72BBE0D}"/>
    <dgm:cxn modelId="{27B451E2-E7F9-40BB-B775-CBBB70D4E251}" type="presOf" srcId="{EDC2C137-C079-F145-9BC8-F37CFEF2EA29}" destId="{F1B89C0C-797F-44B7-BF8C-0EE5D2F076BA}" srcOrd="1" destOrd="0" presId="urn:microsoft.com/office/officeart/2005/8/layout/vList4#1"/>
    <dgm:cxn modelId="{CD37E062-101A-4C2C-8781-4690E1EEE4B2}" type="presOf" srcId="{9DAAE2F9-858F-9242-9E4D-5E68407ABB60}" destId="{AB85D4B6-E200-4E45-A296-8200AB00349B}" srcOrd="0" destOrd="3" presId="urn:microsoft.com/office/officeart/2005/8/layout/vList4#1"/>
    <dgm:cxn modelId="{0C032999-B278-474D-96AD-3401099B38C0}" type="presOf" srcId="{22AE9D51-EFF0-6E4C-A03B-D8CBE1ED3561}" destId="{28AFC816-E8F7-4C05-B6F8-758303F83782}" srcOrd="1" destOrd="0" presId="urn:microsoft.com/office/officeart/2005/8/layout/vList4#1"/>
    <dgm:cxn modelId="{04E29C75-4C28-DE42-8E6D-6DF462DAD44F}" srcId="{22AE9D51-EFF0-6E4C-A03B-D8CBE1ED3561}" destId="{711BFA5A-64FF-2C45-8855-CCCDBAD81D7F}" srcOrd="0" destOrd="0" parTransId="{FBB61D70-2B4B-1145-9A6C-E3BDB4F7618C}" sibTransId="{864F190A-0F48-B24B-BFFF-54794B5BECA0}"/>
    <dgm:cxn modelId="{89F9E7B0-DF53-472F-9746-4BABCFB8911E}" type="presParOf" srcId="{F04A8210-5CDD-4693-B303-3E07D41F2176}" destId="{46BB494C-4AA8-45CB-B333-B31F7E78ABC1}" srcOrd="0" destOrd="0" presId="urn:microsoft.com/office/officeart/2005/8/layout/vList4#1"/>
    <dgm:cxn modelId="{1D3B85FE-7A07-4CD8-896E-29FA747BDBD8}" type="presParOf" srcId="{46BB494C-4AA8-45CB-B333-B31F7E78ABC1}" destId="{E22F59E7-5108-4B0A-984B-C5A989FC1CBD}" srcOrd="0" destOrd="0" presId="urn:microsoft.com/office/officeart/2005/8/layout/vList4#1"/>
    <dgm:cxn modelId="{9A4E3A4C-862B-430A-BBCC-AFF83D5EB7D0}" type="presParOf" srcId="{46BB494C-4AA8-45CB-B333-B31F7E78ABC1}" destId="{DB395472-AF91-4EC8-89E7-47A0F6C856C0}" srcOrd="1" destOrd="0" presId="urn:microsoft.com/office/officeart/2005/8/layout/vList4#1"/>
    <dgm:cxn modelId="{21C0E1A5-80DD-4071-BB2B-4684B82965C5}" type="presParOf" srcId="{46BB494C-4AA8-45CB-B333-B31F7E78ABC1}" destId="{6B03DD89-DDD6-4118-ACCA-C4AE944B7C0D}" srcOrd="2" destOrd="0" presId="urn:microsoft.com/office/officeart/2005/8/layout/vList4#1"/>
    <dgm:cxn modelId="{704DD213-FFB5-4B5D-9DB2-E30BD3733541}" type="presParOf" srcId="{F04A8210-5CDD-4693-B303-3E07D41F2176}" destId="{84A58249-764F-4E90-828F-2842BC0096FB}" srcOrd="1" destOrd="0" presId="urn:microsoft.com/office/officeart/2005/8/layout/vList4#1"/>
    <dgm:cxn modelId="{3E11DB9E-858B-45D0-B867-28E285BEC484}" type="presParOf" srcId="{F04A8210-5CDD-4693-B303-3E07D41F2176}" destId="{7D1AB9BC-393C-4EE7-AA74-6A51C506843F}" srcOrd="2" destOrd="0" presId="urn:microsoft.com/office/officeart/2005/8/layout/vList4#1"/>
    <dgm:cxn modelId="{5CDA1F87-5BE9-411C-984A-FDD8181B9B9C}" type="presParOf" srcId="{7D1AB9BC-393C-4EE7-AA74-6A51C506843F}" destId="{57D5A3B8-E640-4F62-BD06-89A8B4B80F4B}" srcOrd="0" destOrd="0" presId="urn:microsoft.com/office/officeart/2005/8/layout/vList4#1"/>
    <dgm:cxn modelId="{4066CBD9-A5FD-4D94-B5D1-3C4079827CB4}" type="presParOf" srcId="{7D1AB9BC-393C-4EE7-AA74-6A51C506843F}" destId="{78B2F2BD-AD81-43B1-BC9E-8FA473934932}" srcOrd="1" destOrd="0" presId="urn:microsoft.com/office/officeart/2005/8/layout/vList4#1"/>
    <dgm:cxn modelId="{798B4BA7-234A-41FB-861E-D9CDEB70C0D7}" type="presParOf" srcId="{7D1AB9BC-393C-4EE7-AA74-6A51C506843F}" destId="{28AFC816-E8F7-4C05-B6F8-758303F83782}" srcOrd="2" destOrd="0" presId="urn:microsoft.com/office/officeart/2005/8/layout/vList4#1"/>
    <dgm:cxn modelId="{FB702226-FDCB-4C13-8474-377F0E151E21}" type="presParOf" srcId="{F04A8210-5CDD-4693-B303-3E07D41F2176}" destId="{B2EF5C0B-9CA3-47EA-A86D-31772D5E257A}" srcOrd="3" destOrd="0" presId="urn:microsoft.com/office/officeart/2005/8/layout/vList4#1"/>
    <dgm:cxn modelId="{EAC120E8-69AF-41BF-8A5B-A3FC81999170}" type="presParOf" srcId="{F04A8210-5CDD-4693-B303-3E07D41F2176}" destId="{B9258516-59BF-4454-BEB2-FEED950035CB}" srcOrd="4" destOrd="0" presId="urn:microsoft.com/office/officeart/2005/8/layout/vList4#1"/>
    <dgm:cxn modelId="{0B0B6907-01A9-4341-9609-9DC40424F880}" type="presParOf" srcId="{B9258516-59BF-4454-BEB2-FEED950035CB}" destId="{AB85D4B6-E200-4E45-A296-8200AB00349B}" srcOrd="0" destOrd="0" presId="urn:microsoft.com/office/officeart/2005/8/layout/vList4#1"/>
    <dgm:cxn modelId="{ABDC752D-909A-40C4-91C6-65A4D24F2809}" type="presParOf" srcId="{B9258516-59BF-4454-BEB2-FEED950035CB}" destId="{55A51176-B641-4C95-BD04-1E4E7D39059F}" srcOrd="1" destOrd="0" presId="urn:microsoft.com/office/officeart/2005/8/layout/vList4#1"/>
    <dgm:cxn modelId="{FA0AE99E-BF1E-4879-BD87-D7A5D4EBE2EF}" type="presParOf" srcId="{B9258516-59BF-4454-BEB2-FEED950035CB}" destId="{F1B89C0C-797F-44B7-BF8C-0EE5D2F076BA}" srcOrd="2" destOrd="0" presId="urn:microsoft.com/office/officeart/2005/8/layout/vList4#1"/>
    <dgm:cxn modelId="{4F7752CF-1290-43A0-A2D7-6131F3670F4A}" type="presParOf" srcId="{F04A8210-5CDD-4693-B303-3E07D41F2176}" destId="{F619982D-C42A-49AB-B0B8-2913ADFA6B67}" srcOrd="5" destOrd="0" presId="urn:microsoft.com/office/officeart/2005/8/layout/vList4#1"/>
    <dgm:cxn modelId="{791781EE-BD88-482B-B3A5-59C6F2568C3E}" type="presParOf" srcId="{F04A8210-5CDD-4693-B303-3E07D41F2176}" destId="{C90F132D-6A8C-43B4-BF10-4E5CD4338F44}" srcOrd="6" destOrd="0" presId="urn:microsoft.com/office/officeart/2005/8/layout/vList4#1"/>
    <dgm:cxn modelId="{A782A7A2-599E-405B-BA1A-EA7524C90004}" type="presParOf" srcId="{C90F132D-6A8C-43B4-BF10-4E5CD4338F44}" destId="{A588F489-9B40-4888-A297-CF50F0C53671}" srcOrd="0" destOrd="0" presId="urn:microsoft.com/office/officeart/2005/8/layout/vList4#1"/>
    <dgm:cxn modelId="{5CAD69CE-59E1-4313-A6C5-1086DF1806EB}" type="presParOf" srcId="{C90F132D-6A8C-43B4-BF10-4E5CD4338F44}" destId="{90283565-9EDB-48E5-9EFF-1C75A6F6E9DD}" srcOrd="1" destOrd="0" presId="urn:microsoft.com/office/officeart/2005/8/layout/vList4#1"/>
    <dgm:cxn modelId="{C9DC63C8-0CA4-43DD-BE34-3F84DAF4B732}" type="presParOf" srcId="{C90F132D-6A8C-43B4-BF10-4E5CD4338F44}" destId="{3B2B2DC7-76E4-450E-A8EE-74515BA02A14}"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D99089-252C-AA4E-A132-1E3AAAE6370D}" type="doc">
      <dgm:prSet loTypeId="urn:microsoft.com/office/officeart/2005/8/layout/vList4#2" loCatId="list" qsTypeId="urn:microsoft.com/office/officeart/2005/8/quickstyle/simple1" qsCatId="simple" csTypeId="urn:microsoft.com/office/officeart/2005/8/colors/accent0_2" csCatId="mainScheme" phldr="1"/>
      <dgm:spPr/>
      <dgm:t>
        <a:bodyPr/>
        <a:lstStyle/>
        <a:p>
          <a:endParaRPr lang="en-US"/>
        </a:p>
      </dgm:t>
    </dgm:pt>
    <dgm:pt modelId="{C4115173-1C4D-B847-B0FA-3E012E1EA822}">
      <dgm:prSet phldrT="[Text]" custT="1"/>
      <dgm:spPr/>
      <dgm:t>
        <a:bodyPr/>
        <a:lstStyle/>
        <a:p>
          <a:r>
            <a:rPr lang="th-TH" sz="1400" b="1" smtClean="0">
              <a:latin typeface="TH SarabunPSK" pitchFamily="34" charset="-34"/>
              <a:cs typeface="TH SarabunPSK" pitchFamily="34" charset="-34"/>
            </a:rPr>
            <a:t>ภาควิชาวิศวกรรมโยธา</a:t>
          </a:r>
          <a:endParaRPr lang="en-US" sz="1400" b="1" dirty="0">
            <a:latin typeface="TH SarabunPSK" pitchFamily="34" charset="-34"/>
            <a:cs typeface="TH SarabunPSK" pitchFamily="34" charset="-34"/>
          </a:endParaRPr>
        </a:p>
      </dgm:t>
    </dgm:pt>
    <dgm:pt modelId="{15D74A18-F554-7241-A52E-717193938029}" type="parTrans" cxnId="{279C2A08-6786-A84D-9FF0-F3E375F5871C}">
      <dgm:prSet/>
      <dgm:spPr/>
      <dgm:t>
        <a:bodyPr/>
        <a:lstStyle/>
        <a:p>
          <a:endParaRPr lang="en-US" sz="2000">
            <a:latin typeface="TH SarabunPSK" pitchFamily="34" charset="-34"/>
            <a:cs typeface="TH SarabunPSK" pitchFamily="34" charset="-34"/>
          </a:endParaRPr>
        </a:p>
      </dgm:t>
    </dgm:pt>
    <dgm:pt modelId="{3B88E9C0-9EB7-6C4E-9C06-97012363BAAA}" type="sibTrans" cxnId="{279C2A08-6786-A84D-9FF0-F3E375F5871C}">
      <dgm:prSet/>
      <dgm:spPr/>
      <dgm:t>
        <a:bodyPr/>
        <a:lstStyle/>
        <a:p>
          <a:endParaRPr lang="en-US" sz="2000">
            <a:latin typeface="TH SarabunPSK" pitchFamily="34" charset="-34"/>
            <a:cs typeface="TH SarabunPSK" pitchFamily="34" charset="-34"/>
          </a:endParaRPr>
        </a:p>
      </dgm:t>
    </dgm:pt>
    <dgm:pt modelId="{AA2D6EE6-51DB-0046-9744-C8A795277E12}">
      <dgm:prSet phldrT="[Text]" custT="1"/>
      <dgm:spPr/>
      <dgm:t>
        <a:bodyPr/>
        <a:lstStyle/>
        <a:p>
          <a:r>
            <a:rPr lang="th-TH" sz="1400" b="1" dirty="0" smtClean="0">
              <a:solidFill>
                <a:schemeClr val="tx1"/>
              </a:solidFill>
              <a:latin typeface="TH SarabunPSK" pitchFamily="34" charset="-34"/>
              <a:cs typeface="TH SarabunPSK" pitchFamily="34" charset="-34"/>
            </a:rPr>
            <a:t>วิศวกรรม</a:t>
          </a:r>
          <a:r>
            <a:rPr lang="th-TH" sz="1400" b="1" dirty="0" err="1" smtClean="0">
              <a:solidFill>
                <a:schemeClr val="tx1"/>
              </a:solidFill>
              <a:latin typeface="TH SarabunPSK" pitchFamily="34" charset="-34"/>
              <a:cs typeface="TH SarabunPSK" pitchFamily="34" charset="-34"/>
            </a:rPr>
            <a:t>ศาสตร</a:t>
          </a:r>
          <a:r>
            <a:rPr lang="th-TH" sz="1400" b="1" dirty="0" smtClean="0">
              <a:solidFill>
                <a:schemeClr val="tx1"/>
              </a:solidFill>
              <a:latin typeface="TH SarabunPSK" pitchFamily="34" charset="-34"/>
              <a:cs typeface="TH SarabunPSK" pitchFamily="34" charset="-34"/>
            </a:rPr>
            <a:t>มหาบัณฑิต (วิศวกรรมโยธา)</a:t>
          </a:r>
          <a:endParaRPr lang="en-US" sz="1400" b="1" dirty="0">
            <a:solidFill>
              <a:schemeClr val="tx1"/>
            </a:solidFill>
            <a:latin typeface="TH SarabunPSK" pitchFamily="34" charset="-34"/>
            <a:cs typeface="TH SarabunPSK" pitchFamily="34" charset="-34"/>
          </a:endParaRPr>
        </a:p>
      </dgm:t>
    </dgm:pt>
    <dgm:pt modelId="{6F460FA1-956F-8646-AE3E-B15EFF9E6ACB}" type="parTrans" cxnId="{FCA1ADE1-BEFD-0048-BF55-28023E89785E}">
      <dgm:prSet/>
      <dgm:spPr/>
      <dgm:t>
        <a:bodyPr/>
        <a:lstStyle/>
        <a:p>
          <a:endParaRPr lang="en-US" sz="2000">
            <a:latin typeface="TH SarabunPSK" pitchFamily="34" charset="-34"/>
            <a:cs typeface="TH SarabunPSK" pitchFamily="34" charset="-34"/>
          </a:endParaRPr>
        </a:p>
      </dgm:t>
    </dgm:pt>
    <dgm:pt modelId="{ECF92DD8-58E4-AA45-BB36-0F47180F69E5}" type="sibTrans" cxnId="{FCA1ADE1-BEFD-0048-BF55-28023E89785E}">
      <dgm:prSet/>
      <dgm:spPr/>
      <dgm:t>
        <a:bodyPr/>
        <a:lstStyle/>
        <a:p>
          <a:endParaRPr lang="en-US" sz="2000">
            <a:latin typeface="TH SarabunPSK" pitchFamily="34" charset="-34"/>
            <a:cs typeface="TH SarabunPSK" pitchFamily="34" charset="-34"/>
          </a:endParaRPr>
        </a:p>
      </dgm:t>
    </dgm:pt>
    <dgm:pt modelId="{7DEC286A-58F7-5248-A251-F05483E50D4A}">
      <dgm:prSet phldrT="[Text]" custT="1"/>
      <dgm:spPr/>
      <dgm:t>
        <a:bodyPr/>
        <a:lstStyle/>
        <a:p>
          <a:r>
            <a:rPr lang="th-TH" sz="1400" b="1" dirty="0" smtClean="0">
              <a:solidFill>
                <a:schemeClr val="tx1"/>
              </a:solidFill>
              <a:latin typeface="TH SarabunPSK" pitchFamily="34" charset="-34"/>
              <a:cs typeface="TH SarabunPSK" pitchFamily="34" charset="-34"/>
            </a:rPr>
            <a:t>วิศวกรรม</a:t>
          </a:r>
          <a:r>
            <a:rPr lang="th-TH" sz="1400" b="1" dirty="0" err="1" smtClean="0">
              <a:solidFill>
                <a:schemeClr val="tx1"/>
              </a:solidFill>
              <a:latin typeface="TH SarabunPSK" pitchFamily="34" charset="-34"/>
              <a:cs typeface="TH SarabunPSK" pitchFamily="34" charset="-34"/>
            </a:rPr>
            <a:t>ศาสตร</a:t>
          </a:r>
          <a:r>
            <a:rPr lang="th-TH" sz="1400" b="1" dirty="0" smtClean="0">
              <a:solidFill>
                <a:schemeClr val="tx1"/>
              </a:solidFill>
              <a:latin typeface="TH SarabunPSK" pitchFamily="34" charset="-34"/>
              <a:cs typeface="TH SarabunPSK" pitchFamily="34" charset="-34"/>
            </a:rPr>
            <a:t>มหาบัณฑิต (วิศวกรรมสิ่งแวดล้อม)</a:t>
          </a:r>
          <a:endParaRPr lang="en-US" sz="1400" b="1" dirty="0">
            <a:solidFill>
              <a:schemeClr val="tx1"/>
            </a:solidFill>
            <a:latin typeface="TH SarabunPSK" pitchFamily="34" charset="-34"/>
            <a:cs typeface="TH SarabunPSK" pitchFamily="34" charset="-34"/>
          </a:endParaRPr>
        </a:p>
      </dgm:t>
    </dgm:pt>
    <dgm:pt modelId="{97FFCA52-CDC5-ED45-B5AB-0A2508FE26AF}" type="parTrans" cxnId="{786CE563-F44F-724E-A0BF-A0EFB4C139AE}">
      <dgm:prSet/>
      <dgm:spPr/>
      <dgm:t>
        <a:bodyPr/>
        <a:lstStyle/>
        <a:p>
          <a:endParaRPr lang="en-US" sz="2000">
            <a:latin typeface="TH SarabunPSK" pitchFamily="34" charset="-34"/>
            <a:cs typeface="TH SarabunPSK" pitchFamily="34" charset="-34"/>
          </a:endParaRPr>
        </a:p>
      </dgm:t>
    </dgm:pt>
    <dgm:pt modelId="{A516C9F4-F4EE-304D-A653-DB306705D87F}" type="sibTrans" cxnId="{786CE563-F44F-724E-A0BF-A0EFB4C139AE}">
      <dgm:prSet/>
      <dgm:spPr/>
      <dgm:t>
        <a:bodyPr/>
        <a:lstStyle/>
        <a:p>
          <a:endParaRPr lang="en-US" sz="2000">
            <a:latin typeface="TH SarabunPSK" pitchFamily="34" charset="-34"/>
            <a:cs typeface="TH SarabunPSK" pitchFamily="34" charset="-34"/>
          </a:endParaRPr>
        </a:p>
      </dgm:t>
    </dgm:pt>
    <dgm:pt modelId="{22AE9D51-EFF0-6E4C-A03B-D8CBE1ED3561}">
      <dgm:prSet phldrT="[Text]" custT="1"/>
      <dgm:spPr/>
      <dgm:t>
        <a:bodyPr/>
        <a:lstStyle/>
        <a:p>
          <a:r>
            <a:rPr lang="th-TH" sz="1400" b="1" dirty="0" smtClean="0">
              <a:latin typeface="TH SarabunPSK" pitchFamily="34" charset="-34"/>
              <a:cs typeface="TH SarabunPSK" pitchFamily="34" charset="-34"/>
            </a:rPr>
            <a:t>ภาควิชาวิศวกรรมเครื่องกล</a:t>
          </a:r>
          <a:endParaRPr lang="en-US" sz="1400" b="1" dirty="0">
            <a:latin typeface="TH SarabunPSK" pitchFamily="34" charset="-34"/>
            <a:cs typeface="TH SarabunPSK" pitchFamily="34" charset="-34"/>
          </a:endParaRPr>
        </a:p>
      </dgm:t>
    </dgm:pt>
    <dgm:pt modelId="{881F2499-A506-1D46-9BA4-D0E2AAD41FF4}" type="parTrans" cxnId="{BFA5CFD2-54CF-1A4D-B276-FD3CB65CD350}">
      <dgm:prSet/>
      <dgm:spPr/>
      <dgm:t>
        <a:bodyPr/>
        <a:lstStyle/>
        <a:p>
          <a:endParaRPr lang="en-US" sz="2000">
            <a:latin typeface="TH SarabunPSK" pitchFamily="34" charset="-34"/>
            <a:cs typeface="TH SarabunPSK" pitchFamily="34" charset="-34"/>
          </a:endParaRPr>
        </a:p>
      </dgm:t>
    </dgm:pt>
    <dgm:pt modelId="{B78DA572-12C9-B143-B0E6-15ACF31D5463}" type="sibTrans" cxnId="{BFA5CFD2-54CF-1A4D-B276-FD3CB65CD350}">
      <dgm:prSet/>
      <dgm:spPr/>
      <dgm:t>
        <a:bodyPr/>
        <a:lstStyle/>
        <a:p>
          <a:endParaRPr lang="en-US" sz="2000">
            <a:latin typeface="TH SarabunPSK" pitchFamily="34" charset="-34"/>
            <a:cs typeface="TH SarabunPSK" pitchFamily="34" charset="-34"/>
          </a:endParaRPr>
        </a:p>
      </dgm:t>
    </dgm:pt>
    <dgm:pt modelId="{711BFA5A-64FF-2C45-8855-CCCDBAD81D7F}">
      <dgm:prSet phldrT="[Text]" custT="1"/>
      <dgm:spPr/>
      <dgm:t>
        <a:bodyPr/>
        <a:lstStyle/>
        <a:p>
          <a:r>
            <a:rPr lang="th-TH" sz="1400" b="1" dirty="0" smtClean="0">
              <a:solidFill>
                <a:schemeClr val="tx1"/>
              </a:solidFill>
              <a:latin typeface="TH SarabunPSK" pitchFamily="34" charset="-34"/>
              <a:cs typeface="TH SarabunPSK" pitchFamily="34" charset="-34"/>
            </a:rPr>
            <a:t>วิศวกรรมศาสตรมหาบัณฑิต (วิศวกรรมเครื่องกล)</a:t>
          </a:r>
          <a:endParaRPr lang="en-US" sz="1400" b="1" dirty="0">
            <a:solidFill>
              <a:schemeClr val="tx1"/>
            </a:solidFill>
            <a:latin typeface="TH SarabunPSK" pitchFamily="34" charset="-34"/>
            <a:cs typeface="TH SarabunPSK" pitchFamily="34" charset="-34"/>
          </a:endParaRPr>
        </a:p>
      </dgm:t>
    </dgm:pt>
    <dgm:pt modelId="{FBB61D70-2B4B-1145-9A6C-E3BDB4F7618C}" type="parTrans" cxnId="{04E29C75-4C28-DE42-8E6D-6DF462DAD44F}">
      <dgm:prSet/>
      <dgm:spPr/>
      <dgm:t>
        <a:bodyPr/>
        <a:lstStyle/>
        <a:p>
          <a:endParaRPr lang="en-US" sz="2000">
            <a:latin typeface="TH SarabunPSK" pitchFamily="34" charset="-34"/>
            <a:cs typeface="TH SarabunPSK" pitchFamily="34" charset="-34"/>
          </a:endParaRPr>
        </a:p>
      </dgm:t>
    </dgm:pt>
    <dgm:pt modelId="{864F190A-0F48-B24B-BFFF-54794B5BECA0}" type="sibTrans" cxnId="{04E29C75-4C28-DE42-8E6D-6DF462DAD44F}">
      <dgm:prSet/>
      <dgm:spPr/>
      <dgm:t>
        <a:bodyPr/>
        <a:lstStyle/>
        <a:p>
          <a:endParaRPr lang="en-US" sz="2000">
            <a:latin typeface="TH SarabunPSK" pitchFamily="34" charset="-34"/>
            <a:cs typeface="TH SarabunPSK" pitchFamily="34" charset="-34"/>
          </a:endParaRPr>
        </a:p>
      </dgm:t>
    </dgm:pt>
    <dgm:pt modelId="{EDC2C137-C079-F145-9BC8-F37CFEF2EA29}">
      <dgm:prSet phldrT="[Text]" custT="1"/>
      <dgm:spPr/>
      <dgm:t>
        <a:bodyPr/>
        <a:lstStyle/>
        <a:p>
          <a:r>
            <a:rPr lang="th-TH" sz="1400" b="1" smtClean="0">
              <a:latin typeface="TH SarabunPSK" pitchFamily="34" charset="-34"/>
              <a:cs typeface="TH SarabunPSK" pitchFamily="34" charset="-34"/>
            </a:rPr>
            <a:t>ภาควิชาวิศวกรรมอุตสาหการ</a:t>
          </a:r>
          <a:endParaRPr lang="en-US" sz="1400" b="1" dirty="0">
            <a:latin typeface="TH SarabunPSK" pitchFamily="34" charset="-34"/>
            <a:cs typeface="TH SarabunPSK" pitchFamily="34" charset="-34"/>
          </a:endParaRPr>
        </a:p>
      </dgm:t>
    </dgm:pt>
    <dgm:pt modelId="{EED5A6E2-F67A-4944-AE3B-1A0FDCA6A6FC}" type="parTrans" cxnId="{C560CAE2-24B3-EA4A-8E64-7D48CB17910E}">
      <dgm:prSet/>
      <dgm:spPr/>
      <dgm:t>
        <a:bodyPr/>
        <a:lstStyle/>
        <a:p>
          <a:endParaRPr lang="en-US" sz="2000">
            <a:latin typeface="TH SarabunPSK" pitchFamily="34" charset="-34"/>
            <a:cs typeface="TH SarabunPSK" pitchFamily="34" charset="-34"/>
          </a:endParaRPr>
        </a:p>
      </dgm:t>
    </dgm:pt>
    <dgm:pt modelId="{DEF92C25-9997-8643-A3BB-9400015958E7}" type="sibTrans" cxnId="{C560CAE2-24B3-EA4A-8E64-7D48CB17910E}">
      <dgm:prSet/>
      <dgm:spPr/>
      <dgm:t>
        <a:bodyPr/>
        <a:lstStyle/>
        <a:p>
          <a:endParaRPr lang="en-US" sz="2000">
            <a:latin typeface="TH SarabunPSK" pitchFamily="34" charset="-34"/>
            <a:cs typeface="TH SarabunPSK" pitchFamily="34" charset="-34"/>
          </a:endParaRPr>
        </a:p>
      </dgm:t>
    </dgm:pt>
    <dgm:pt modelId="{0A2D507B-1B00-AB4A-BDC2-595903A06203}">
      <dgm:prSet phldrT="[Text]" custT="1"/>
      <dgm:spPr/>
      <dgm:t>
        <a:bodyPr/>
        <a:lstStyle/>
        <a:p>
          <a:r>
            <a:rPr lang="th-TH" sz="1400" b="1" dirty="0" smtClean="0">
              <a:solidFill>
                <a:schemeClr val="tx1"/>
              </a:solidFill>
              <a:latin typeface="TH SarabunPSK" pitchFamily="34" charset="-34"/>
              <a:cs typeface="TH SarabunPSK" pitchFamily="34" charset="-34"/>
            </a:rPr>
            <a:t>วิศวกรรมศาสตรมหาบัณฑิต (วิศวกรรมการจัดการ)</a:t>
          </a:r>
          <a:endParaRPr lang="en-US" sz="1400" b="1" dirty="0">
            <a:solidFill>
              <a:schemeClr val="tx1"/>
            </a:solidFill>
            <a:latin typeface="TH SarabunPSK" pitchFamily="34" charset="-34"/>
            <a:cs typeface="TH SarabunPSK" pitchFamily="34" charset="-34"/>
          </a:endParaRPr>
        </a:p>
      </dgm:t>
    </dgm:pt>
    <dgm:pt modelId="{30422151-1506-184A-998B-8827D3F069AE}" type="parTrans" cxnId="{839CD3C6-1E67-8647-9BF4-1211CDDBA6F6}">
      <dgm:prSet/>
      <dgm:spPr/>
      <dgm:t>
        <a:bodyPr/>
        <a:lstStyle/>
        <a:p>
          <a:endParaRPr lang="en-US" sz="2000">
            <a:latin typeface="TH SarabunPSK" pitchFamily="34" charset="-34"/>
            <a:cs typeface="TH SarabunPSK" pitchFamily="34" charset="-34"/>
          </a:endParaRPr>
        </a:p>
      </dgm:t>
    </dgm:pt>
    <dgm:pt modelId="{13A77130-2FEF-A642-A420-B00556FCE2CB}" type="sibTrans" cxnId="{839CD3C6-1E67-8647-9BF4-1211CDDBA6F6}">
      <dgm:prSet/>
      <dgm:spPr/>
      <dgm:t>
        <a:bodyPr/>
        <a:lstStyle/>
        <a:p>
          <a:endParaRPr lang="en-US" sz="2000">
            <a:latin typeface="TH SarabunPSK" pitchFamily="34" charset="-34"/>
            <a:cs typeface="TH SarabunPSK" pitchFamily="34" charset="-34"/>
          </a:endParaRPr>
        </a:p>
      </dgm:t>
    </dgm:pt>
    <dgm:pt modelId="{A058417C-CC15-704F-8D83-F646224BC293}">
      <dgm:prSet phldrT="[Text]" custT="1"/>
      <dgm:spPr/>
      <dgm:t>
        <a:bodyPr/>
        <a:lstStyle/>
        <a:p>
          <a:r>
            <a:rPr lang="th-TH" sz="1400" b="1" smtClean="0">
              <a:latin typeface="TH SarabunPSK" pitchFamily="34" charset="-34"/>
              <a:cs typeface="TH SarabunPSK" pitchFamily="34" charset="-34"/>
            </a:rPr>
            <a:t>ภาควิชาวิศวกรรมไฟฟ้าและคอมพิวเตอร์</a:t>
          </a:r>
          <a:endParaRPr lang="en-US" sz="1400" b="1" dirty="0">
            <a:latin typeface="TH SarabunPSK" pitchFamily="34" charset="-34"/>
            <a:cs typeface="TH SarabunPSK" pitchFamily="34" charset="-34"/>
          </a:endParaRPr>
        </a:p>
      </dgm:t>
    </dgm:pt>
    <dgm:pt modelId="{C488A01D-050A-1441-9E5B-E87C3DA349D3}" type="parTrans" cxnId="{4C8A29B4-5D14-1244-BB45-F00CDA70451A}">
      <dgm:prSet/>
      <dgm:spPr/>
      <dgm:t>
        <a:bodyPr/>
        <a:lstStyle/>
        <a:p>
          <a:endParaRPr lang="en-US" sz="2000">
            <a:latin typeface="TH SarabunPSK" pitchFamily="34" charset="-34"/>
            <a:cs typeface="TH SarabunPSK" pitchFamily="34" charset="-34"/>
          </a:endParaRPr>
        </a:p>
      </dgm:t>
    </dgm:pt>
    <dgm:pt modelId="{3B0CB89C-268D-134D-A3AD-E5E941B2AFB2}" type="sibTrans" cxnId="{4C8A29B4-5D14-1244-BB45-F00CDA70451A}">
      <dgm:prSet/>
      <dgm:spPr/>
      <dgm:t>
        <a:bodyPr/>
        <a:lstStyle/>
        <a:p>
          <a:endParaRPr lang="en-US" sz="2000">
            <a:latin typeface="TH SarabunPSK" pitchFamily="34" charset="-34"/>
            <a:cs typeface="TH SarabunPSK" pitchFamily="34" charset="-34"/>
          </a:endParaRPr>
        </a:p>
      </dgm:t>
    </dgm:pt>
    <dgm:pt modelId="{B66074AA-BDA1-6B4E-A83F-AC0832188673}">
      <dgm:prSet phldrT="[Text]" custT="1"/>
      <dgm:spPr/>
      <dgm:t>
        <a:bodyPr/>
        <a:lstStyle/>
        <a:p>
          <a:r>
            <a:rPr lang="th-TH" sz="1400" b="1" dirty="0" smtClean="0">
              <a:solidFill>
                <a:schemeClr val="tx1"/>
              </a:solidFill>
              <a:latin typeface="TH SarabunPSK" pitchFamily="34" charset="-34"/>
              <a:cs typeface="TH SarabunPSK" pitchFamily="34" charset="-34"/>
            </a:rPr>
            <a:t>วิศวกรรมศาสตรมหาบัณฑิต (วิศวกรรมไฟฟ้า)</a:t>
          </a:r>
          <a:endParaRPr lang="en-US" sz="1400" b="1" dirty="0">
            <a:solidFill>
              <a:schemeClr val="tx1"/>
            </a:solidFill>
            <a:latin typeface="TH SarabunPSK" pitchFamily="34" charset="-34"/>
            <a:cs typeface="TH SarabunPSK" pitchFamily="34" charset="-34"/>
          </a:endParaRPr>
        </a:p>
      </dgm:t>
    </dgm:pt>
    <dgm:pt modelId="{B924D062-E12F-034D-AE15-38CD1B6769FC}" type="parTrans" cxnId="{A4FF6030-8843-7D41-BF19-625ADAAFE90C}">
      <dgm:prSet/>
      <dgm:spPr/>
      <dgm:t>
        <a:bodyPr/>
        <a:lstStyle/>
        <a:p>
          <a:endParaRPr lang="en-US" sz="2000">
            <a:latin typeface="TH SarabunPSK" pitchFamily="34" charset="-34"/>
            <a:cs typeface="TH SarabunPSK" pitchFamily="34" charset="-34"/>
          </a:endParaRPr>
        </a:p>
      </dgm:t>
    </dgm:pt>
    <dgm:pt modelId="{DB8DCEC7-B9DD-0647-BF3B-7418F5937FFE}" type="sibTrans" cxnId="{A4FF6030-8843-7D41-BF19-625ADAAFE90C}">
      <dgm:prSet/>
      <dgm:spPr/>
      <dgm:t>
        <a:bodyPr/>
        <a:lstStyle/>
        <a:p>
          <a:endParaRPr lang="en-US" sz="2000">
            <a:latin typeface="TH SarabunPSK" pitchFamily="34" charset="-34"/>
            <a:cs typeface="TH SarabunPSK" pitchFamily="34" charset="-34"/>
          </a:endParaRPr>
        </a:p>
      </dgm:t>
    </dgm:pt>
    <dgm:pt modelId="{026510F7-8B07-2E43-9C91-3FCEF4CE604E}">
      <dgm:prSet phldrT="[Text]" custT="1"/>
      <dgm:spPr/>
      <dgm:t>
        <a:bodyPr/>
        <a:lstStyle/>
        <a:p>
          <a:r>
            <a:rPr lang="th-TH" sz="1400" b="1" dirty="0" smtClean="0">
              <a:solidFill>
                <a:schemeClr val="tx1"/>
              </a:solidFill>
              <a:latin typeface="TH SarabunPSK" pitchFamily="34" charset="-34"/>
              <a:cs typeface="TH SarabunPSK" pitchFamily="34" charset="-34"/>
            </a:rPr>
            <a:t>วิศวกรรม</a:t>
          </a:r>
          <a:r>
            <a:rPr lang="th-TH" sz="1400" b="1" dirty="0" err="1" smtClean="0">
              <a:solidFill>
                <a:schemeClr val="tx1"/>
              </a:solidFill>
              <a:latin typeface="TH SarabunPSK" pitchFamily="34" charset="-34"/>
              <a:cs typeface="TH SarabunPSK" pitchFamily="34" charset="-34"/>
            </a:rPr>
            <a:t>ศาสตร</a:t>
          </a:r>
          <a:r>
            <a:rPr lang="th-TH" sz="1400" b="1" dirty="0" smtClean="0">
              <a:solidFill>
                <a:schemeClr val="tx1"/>
              </a:solidFill>
              <a:latin typeface="TH SarabunPSK" pitchFamily="34" charset="-34"/>
              <a:cs typeface="TH SarabunPSK" pitchFamily="34" charset="-34"/>
            </a:rPr>
            <a:t>มหาบัณฑิต (การบริหารงานก่อสร้าง)</a:t>
          </a:r>
          <a:endParaRPr lang="en-US" sz="1400" b="1" dirty="0">
            <a:solidFill>
              <a:schemeClr val="tx1"/>
            </a:solidFill>
            <a:latin typeface="TH SarabunPSK" pitchFamily="34" charset="-34"/>
            <a:cs typeface="TH SarabunPSK" pitchFamily="34" charset="-34"/>
          </a:endParaRPr>
        </a:p>
      </dgm:t>
    </dgm:pt>
    <dgm:pt modelId="{5C5B82CC-9C7C-044C-86EE-878E2D2E93BE}" type="parTrans" cxnId="{628F0873-F0E1-3C47-A690-0D7C35CE9D32}">
      <dgm:prSet/>
      <dgm:spPr/>
      <dgm:t>
        <a:bodyPr/>
        <a:lstStyle/>
        <a:p>
          <a:endParaRPr lang="en-US" sz="2000">
            <a:latin typeface="TH SarabunPSK" pitchFamily="34" charset="-34"/>
            <a:cs typeface="TH SarabunPSK" pitchFamily="34" charset="-34"/>
          </a:endParaRPr>
        </a:p>
      </dgm:t>
    </dgm:pt>
    <dgm:pt modelId="{394E3EDF-6F0B-A449-9C92-4A36857D385A}" type="sibTrans" cxnId="{628F0873-F0E1-3C47-A690-0D7C35CE9D32}">
      <dgm:prSet/>
      <dgm:spPr/>
      <dgm:t>
        <a:bodyPr/>
        <a:lstStyle/>
        <a:p>
          <a:endParaRPr lang="en-US" sz="2000">
            <a:latin typeface="TH SarabunPSK" pitchFamily="34" charset="-34"/>
            <a:cs typeface="TH SarabunPSK" pitchFamily="34" charset="-34"/>
          </a:endParaRPr>
        </a:p>
      </dgm:t>
    </dgm:pt>
    <dgm:pt modelId="{42180CBB-6383-1143-86D1-3934357A0963}">
      <dgm:prSet phldrT="[Text]" custT="1"/>
      <dgm:spPr/>
      <dgm:t>
        <a:bodyPr/>
        <a:lstStyle/>
        <a:p>
          <a:r>
            <a:rPr lang="th-TH" sz="1400" b="1" dirty="0" smtClean="0">
              <a:solidFill>
                <a:schemeClr val="tx1"/>
              </a:solidFill>
              <a:latin typeface="TH SarabunPSK" pitchFamily="34" charset="-34"/>
              <a:cs typeface="TH SarabunPSK" pitchFamily="34" charset="-34"/>
            </a:rPr>
            <a:t>วิศวกรรม</a:t>
          </a:r>
          <a:r>
            <a:rPr lang="th-TH" sz="1400" b="1" dirty="0" err="1" smtClean="0">
              <a:solidFill>
                <a:schemeClr val="tx1"/>
              </a:solidFill>
              <a:latin typeface="TH SarabunPSK" pitchFamily="34" charset="-34"/>
              <a:cs typeface="TH SarabunPSK" pitchFamily="34" charset="-34"/>
            </a:rPr>
            <a:t>ศาสตร</a:t>
          </a:r>
          <a:r>
            <a:rPr lang="th-TH" sz="1400" b="1" dirty="0" smtClean="0">
              <a:solidFill>
                <a:schemeClr val="tx1"/>
              </a:solidFill>
              <a:latin typeface="TH SarabunPSK" pitchFamily="34" charset="-34"/>
              <a:cs typeface="TH SarabunPSK" pitchFamily="34" charset="-34"/>
            </a:rPr>
            <a:t>มหาบัณฑิต (การจัดการโครงสร้างพื้นฐาน)</a:t>
          </a:r>
          <a:endParaRPr lang="en-US" sz="1400" b="1" dirty="0">
            <a:solidFill>
              <a:schemeClr val="tx1"/>
            </a:solidFill>
            <a:latin typeface="TH SarabunPSK" pitchFamily="34" charset="-34"/>
            <a:cs typeface="TH SarabunPSK" pitchFamily="34" charset="-34"/>
          </a:endParaRPr>
        </a:p>
      </dgm:t>
    </dgm:pt>
    <dgm:pt modelId="{3530927E-E601-AE47-A9CB-3321CAE16AD8}" type="parTrans" cxnId="{89F30693-BF61-2847-9174-A63E7DD7FD96}">
      <dgm:prSet/>
      <dgm:spPr/>
      <dgm:t>
        <a:bodyPr/>
        <a:lstStyle/>
        <a:p>
          <a:endParaRPr lang="en-US" sz="2000">
            <a:latin typeface="TH SarabunPSK" pitchFamily="34" charset="-34"/>
            <a:cs typeface="TH SarabunPSK" pitchFamily="34" charset="-34"/>
          </a:endParaRPr>
        </a:p>
      </dgm:t>
    </dgm:pt>
    <dgm:pt modelId="{1D07FFD1-D062-B74E-9749-8A6C2963A974}" type="sibTrans" cxnId="{89F30693-BF61-2847-9174-A63E7DD7FD96}">
      <dgm:prSet/>
      <dgm:spPr/>
      <dgm:t>
        <a:bodyPr/>
        <a:lstStyle/>
        <a:p>
          <a:endParaRPr lang="en-US" sz="2000">
            <a:latin typeface="TH SarabunPSK" pitchFamily="34" charset="-34"/>
            <a:cs typeface="TH SarabunPSK" pitchFamily="34" charset="-34"/>
          </a:endParaRPr>
        </a:p>
      </dgm:t>
    </dgm:pt>
    <dgm:pt modelId="{0241E561-334B-EC49-B84E-7E1D3A3BCDCF}">
      <dgm:prSet phldrT="[Text]" custT="1"/>
      <dgm:spPr/>
      <dgm:t>
        <a:bodyPr/>
        <a:lstStyle/>
        <a:p>
          <a:r>
            <a:rPr lang="th-TH" sz="1400" b="1" dirty="0" smtClean="0">
              <a:latin typeface="TH SarabunPSK" pitchFamily="34" charset="-34"/>
              <a:cs typeface="TH SarabunPSK" pitchFamily="34" charset="-34"/>
            </a:rPr>
            <a:t>ปรัชญาดุษฎีบัณฑิต (วิศวกรรมการจัดการ)</a:t>
          </a:r>
          <a:endParaRPr lang="en-US" sz="1400" b="1" dirty="0">
            <a:latin typeface="TH SarabunPSK" pitchFamily="34" charset="-34"/>
            <a:cs typeface="TH SarabunPSK" pitchFamily="34" charset="-34"/>
          </a:endParaRPr>
        </a:p>
      </dgm:t>
    </dgm:pt>
    <dgm:pt modelId="{6A11F7EB-F9BA-0F43-9CA3-277F77546847}" type="parTrans" cxnId="{90876E82-5FF8-6D46-BF2A-576B0C86D661}">
      <dgm:prSet/>
      <dgm:spPr/>
      <dgm:t>
        <a:bodyPr/>
        <a:lstStyle/>
        <a:p>
          <a:endParaRPr lang="en-US" sz="2000">
            <a:latin typeface="TH SarabunPSK" pitchFamily="34" charset="-34"/>
            <a:cs typeface="TH SarabunPSK" pitchFamily="34" charset="-34"/>
          </a:endParaRPr>
        </a:p>
      </dgm:t>
    </dgm:pt>
    <dgm:pt modelId="{F59CD5E4-7366-AD49-BCAA-7354EBADECD0}" type="sibTrans" cxnId="{90876E82-5FF8-6D46-BF2A-576B0C86D661}">
      <dgm:prSet/>
      <dgm:spPr/>
      <dgm:t>
        <a:bodyPr/>
        <a:lstStyle/>
        <a:p>
          <a:endParaRPr lang="en-US" sz="2000">
            <a:latin typeface="TH SarabunPSK" pitchFamily="34" charset="-34"/>
            <a:cs typeface="TH SarabunPSK" pitchFamily="34" charset="-34"/>
          </a:endParaRPr>
        </a:p>
      </dgm:t>
    </dgm:pt>
    <dgm:pt modelId="{4BAC992A-B890-4CB3-91BC-D147A9B00C9B}">
      <dgm:prSet phldrT="[Text]" custT="1"/>
      <dgm:spPr/>
      <dgm:t>
        <a:bodyPr/>
        <a:lstStyle/>
        <a:p>
          <a:r>
            <a:rPr lang="th-TH" sz="1400" b="1" dirty="0" smtClean="0">
              <a:latin typeface="TH SarabunPSK" pitchFamily="34" charset="-34"/>
              <a:cs typeface="TH SarabunPSK" pitchFamily="34" charset="-34"/>
            </a:rPr>
            <a:t>ปรัชญาดุษฎีบัณฑิต (วิศวกรรมไฟฟ้า)</a:t>
          </a:r>
          <a:endParaRPr lang="en-US" sz="1400" b="1" dirty="0">
            <a:latin typeface="TH SarabunPSK" pitchFamily="34" charset="-34"/>
            <a:cs typeface="TH SarabunPSK" pitchFamily="34" charset="-34"/>
          </a:endParaRPr>
        </a:p>
      </dgm:t>
    </dgm:pt>
    <dgm:pt modelId="{43DCFC73-7F2F-4966-8FDA-7A9B0120E0EB}" type="parTrans" cxnId="{1EB12BC2-0C2E-4686-BBB9-E8BD63181A7D}">
      <dgm:prSet/>
      <dgm:spPr/>
      <dgm:t>
        <a:bodyPr/>
        <a:lstStyle/>
        <a:p>
          <a:endParaRPr lang="th-TH" sz="2000">
            <a:latin typeface="TH SarabunPSK" pitchFamily="34" charset="-34"/>
            <a:cs typeface="TH SarabunPSK" pitchFamily="34" charset="-34"/>
          </a:endParaRPr>
        </a:p>
      </dgm:t>
    </dgm:pt>
    <dgm:pt modelId="{10346F17-B6D8-4FFD-9BEB-EB39742EF9F8}" type="sibTrans" cxnId="{1EB12BC2-0C2E-4686-BBB9-E8BD63181A7D}">
      <dgm:prSet/>
      <dgm:spPr/>
      <dgm:t>
        <a:bodyPr/>
        <a:lstStyle/>
        <a:p>
          <a:endParaRPr lang="th-TH" sz="2000">
            <a:latin typeface="TH SarabunPSK" pitchFamily="34" charset="-34"/>
            <a:cs typeface="TH SarabunPSK" pitchFamily="34" charset="-34"/>
          </a:endParaRPr>
        </a:p>
      </dgm:t>
    </dgm:pt>
    <dgm:pt modelId="{9350C4ED-A767-4AAB-8AD2-C34BDA069B5C}">
      <dgm:prSet phldrT="[Text]" custT="1"/>
      <dgm:spPr/>
      <dgm:t>
        <a:bodyPr/>
        <a:lstStyle/>
        <a:p>
          <a:r>
            <a:rPr lang="th-TH" sz="1400" b="1" dirty="0" smtClean="0">
              <a:latin typeface="TH SarabunPSK" pitchFamily="34" charset="-34"/>
              <a:cs typeface="TH SarabunPSK" pitchFamily="34" charset="-34"/>
            </a:rPr>
            <a:t>ปรัชญาดุษฎีบัณฑิต (วิศวกรรมคอมพิวเตอร์)</a:t>
          </a:r>
          <a:endParaRPr lang="en-US" sz="1400" b="1" dirty="0">
            <a:latin typeface="TH SarabunPSK" pitchFamily="34" charset="-34"/>
            <a:cs typeface="TH SarabunPSK" pitchFamily="34" charset="-34"/>
          </a:endParaRPr>
        </a:p>
      </dgm:t>
    </dgm:pt>
    <dgm:pt modelId="{77184FA0-51C7-4BFE-85E7-D6076921AA4F}" type="parTrans" cxnId="{8053D50E-0071-4321-AB25-C340FD52F922}">
      <dgm:prSet/>
      <dgm:spPr/>
      <dgm:t>
        <a:bodyPr/>
        <a:lstStyle/>
        <a:p>
          <a:endParaRPr lang="th-TH"/>
        </a:p>
      </dgm:t>
    </dgm:pt>
    <dgm:pt modelId="{FBD212A2-1878-4577-B1A0-4075B7CE8EAE}" type="sibTrans" cxnId="{8053D50E-0071-4321-AB25-C340FD52F922}">
      <dgm:prSet/>
      <dgm:spPr/>
      <dgm:t>
        <a:bodyPr/>
        <a:lstStyle/>
        <a:p>
          <a:endParaRPr lang="th-TH"/>
        </a:p>
      </dgm:t>
    </dgm:pt>
    <dgm:pt modelId="{3AD1FBC2-6DA5-4819-977E-92BCE68E2CD3}">
      <dgm:prSet custT="1"/>
      <dgm:spPr/>
      <dgm:t>
        <a:bodyPr/>
        <a:lstStyle/>
        <a:p>
          <a:r>
            <a:rPr lang="th-TH" sz="1400" b="1" smtClean="0">
              <a:latin typeface="TH SarabunPSK" pitchFamily="34" charset="-34"/>
              <a:cs typeface="TH SarabunPSK" pitchFamily="34" charset="-34"/>
            </a:rPr>
            <a:t>ปรัชญาดุษฎีบัณฑิต (วิศวกรรมสิ่งแวดล้อม)</a:t>
          </a:r>
          <a:endParaRPr lang="en-US" sz="1400" b="1" dirty="0">
            <a:latin typeface="TH SarabunPSK" pitchFamily="34" charset="-34"/>
            <a:cs typeface="TH SarabunPSK" pitchFamily="34" charset="-34"/>
          </a:endParaRPr>
        </a:p>
      </dgm:t>
    </dgm:pt>
    <dgm:pt modelId="{510CDE11-DA32-4D9D-B500-7C13344FB7E3}" type="parTrans" cxnId="{BF571922-1622-4BB7-8BD7-2A66AF4C1EF9}">
      <dgm:prSet/>
      <dgm:spPr/>
      <dgm:t>
        <a:bodyPr/>
        <a:lstStyle/>
        <a:p>
          <a:endParaRPr lang="th-TH"/>
        </a:p>
      </dgm:t>
    </dgm:pt>
    <dgm:pt modelId="{78ACF3D6-D5DA-4E2D-ABE7-CC20E2190394}" type="sibTrans" cxnId="{BF571922-1622-4BB7-8BD7-2A66AF4C1EF9}">
      <dgm:prSet/>
      <dgm:spPr/>
      <dgm:t>
        <a:bodyPr/>
        <a:lstStyle/>
        <a:p>
          <a:endParaRPr lang="th-TH"/>
        </a:p>
      </dgm:t>
    </dgm:pt>
    <dgm:pt modelId="{98F0C145-559A-4BF3-BA7E-E5B6FEA3D3C0}">
      <dgm:prSet phldrT="[Text]" custT="1"/>
      <dgm:spPr/>
      <dgm:t>
        <a:bodyPr/>
        <a:lstStyle/>
        <a:p>
          <a:r>
            <a:rPr lang="th-TH" sz="1400" b="1" dirty="0" smtClean="0">
              <a:latin typeface="TH SarabunPSK" pitchFamily="34" charset="-34"/>
              <a:cs typeface="TH SarabunPSK" pitchFamily="34" charset="-34"/>
            </a:rPr>
            <a:t>ปรัชญาดุษฎีบัณฑิต (วิศวกรรมโยธา)</a:t>
          </a:r>
          <a:endParaRPr lang="en-US" sz="1400" b="1" dirty="0">
            <a:latin typeface="TH SarabunPSK" pitchFamily="34" charset="-34"/>
            <a:cs typeface="TH SarabunPSK" pitchFamily="34" charset="-34"/>
          </a:endParaRPr>
        </a:p>
      </dgm:t>
    </dgm:pt>
    <dgm:pt modelId="{C35C02C4-355B-4EB1-B606-1A56CA04C5A9}" type="parTrans" cxnId="{9C8EEE69-7F51-4615-A2EC-4FDCCBA98E66}">
      <dgm:prSet/>
      <dgm:spPr/>
      <dgm:t>
        <a:bodyPr/>
        <a:lstStyle/>
        <a:p>
          <a:endParaRPr lang="th-TH"/>
        </a:p>
      </dgm:t>
    </dgm:pt>
    <dgm:pt modelId="{7E9E51A9-D838-485E-8EFB-F12793F5ED5D}" type="sibTrans" cxnId="{9C8EEE69-7F51-4615-A2EC-4FDCCBA98E66}">
      <dgm:prSet/>
      <dgm:spPr/>
      <dgm:t>
        <a:bodyPr/>
        <a:lstStyle/>
        <a:p>
          <a:endParaRPr lang="th-TH"/>
        </a:p>
      </dgm:t>
    </dgm:pt>
    <dgm:pt modelId="{56E0E64E-C38F-45CB-BE85-22484D7D06F2}">
      <dgm:prSet phldrT="[Text]" custT="1"/>
      <dgm:spPr/>
      <dgm:t>
        <a:bodyPr/>
        <a:lstStyle/>
        <a:p>
          <a:r>
            <a:rPr lang="th-TH" sz="1400" b="1" dirty="0" smtClean="0">
              <a:solidFill>
                <a:schemeClr val="tx1"/>
              </a:solidFill>
              <a:latin typeface="TH SarabunPSK" pitchFamily="34" charset="-34"/>
              <a:cs typeface="TH SarabunPSK" pitchFamily="34" charset="-34"/>
            </a:rPr>
            <a:t>วิทยา</a:t>
          </a:r>
          <a:r>
            <a:rPr lang="th-TH" sz="1400" b="1" dirty="0" err="1" smtClean="0">
              <a:solidFill>
                <a:schemeClr val="tx1"/>
              </a:solidFill>
              <a:latin typeface="TH SarabunPSK" pitchFamily="34" charset="-34"/>
              <a:cs typeface="TH SarabunPSK" pitchFamily="34" charset="-34"/>
            </a:rPr>
            <a:t>ศาสตร</a:t>
          </a:r>
          <a:r>
            <a:rPr lang="th-TH" sz="1400" b="1" dirty="0" smtClean="0">
              <a:solidFill>
                <a:schemeClr val="tx1"/>
              </a:solidFill>
              <a:latin typeface="TH SarabunPSK" pitchFamily="34" charset="-34"/>
              <a:cs typeface="TH SarabunPSK" pitchFamily="34" charset="-34"/>
            </a:rPr>
            <a:t>มหาบัณฑิต (การจัดการภัยพิบัติ) </a:t>
          </a:r>
          <a:r>
            <a:rPr lang="th-TH" sz="1400" b="1" u="sng" dirty="0" smtClean="0">
              <a:solidFill>
                <a:schemeClr val="tx1"/>
              </a:solidFill>
              <a:latin typeface="TH SarabunPSK" pitchFamily="34" charset="-34"/>
              <a:cs typeface="TH SarabunPSK" pitchFamily="34" charset="-34"/>
            </a:rPr>
            <a:t>หลักสูตรนานาชาติ</a:t>
          </a:r>
          <a:endParaRPr lang="en-US" sz="1400" b="1" u="sng" dirty="0">
            <a:solidFill>
              <a:schemeClr val="tx1"/>
            </a:solidFill>
            <a:latin typeface="TH SarabunPSK" pitchFamily="34" charset="-34"/>
            <a:cs typeface="TH SarabunPSK" pitchFamily="34" charset="-34"/>
          </a:endParaRPr>
        </a:p>
      </dgm:t>
    </dgm:pt>
    <dgm:pt modelId="{59C5A57C-C843-466D-9B4E-9DC5EC84454F}" type="parTrans" cxnId="{15ABAFB5-52E5-4241-A08E-CA81BC824B5B}">
      <dgm:prSet/>
      <dgm:spPr/>
      <dgm:t>
        <a:bodyPr/>
        <a:lstStyle/>
        <a:p>
          <a:endParaRPr lang="th-TH"/>
        </a:p>
      </dgm:t>
    </dgm:pt>
    <dgm:pt modelId="{05C0BC88-9D40-4FBD-A32F-F9983D89DD7C}" type="sibTrans" cxnId="{15ABAFB5-52E5-4241-A08E-CA81BC824B5B}">
      <dgm:prSet/>
      <dgm:spPr/>
      <dgm:t>
        <a:bodyPr/>
        <a:lstStyle/>
        <a:p>
          <a:endParaRPr lang="th-TH"/>
        </a:p>
      </dgm:t>
    </dgm:pt>
    <dgm:pt modelId="{07C512AE-D52B-4B80-AD1D-064364003150}">
      <dgm:prSet phldrT="[Text]" custT="1"/>
      <dgm:spPr/>
      <dgm:t>
        <a:bodyPr/>
        <a:lstStyle/>
        <a:p>
          <a:r>
            <a:rPr lang="th-TH" sz="1400" b="1" dirty="0" smtClean="0">
              <a:solidFill>
                <a:schemeClr val="tx1"/>
              </a:solidFill>
              <a:latin typeface="TH SarabunPSK" pitchFamily="34" charset="-34"/>
              <a:cs typeface="TH SarabunPSK" pitchFamily="34" charset="-34"/>
            </a:rPr>
            <a:t>วิศวกรรม</a:t>
          </a:r>
          <a:r>
            <a:rPr lang="th-TH" sz="1400" b="1" dirty="0" err="1" smtClean="0">
              <a:solidFill>
                <a:schemeClr val="tx1"/>
              </a:solidFill>
              <a:latin typeface="TH SarabunPSK" pitchFamily="34" charset="-34"/>
              <a:cs typeface="TH SarabunPSK" pitchFamily="34" charset="-34"/>
            </a:rPr>
            <a:t>ศาสตร</a:t>
          </a:r>
          <a:r>
            <a:rPr lang="th-TH" sz="1400" b="1" dirty="0" smtClean="0">
              <a:solidFill>
                <a:schemeClr val="tx1"/>
              </a:solidFill>
              <a:latin typeface="TH SarabunPSK" pitchFamily="34" charset="-34"/>
              <a:cs typeface="TH SarabunPSK" pitchFamily="34" charset="-34"/>
            </a:rPr>
            <a:t>มหาบัณฑิต (วิศวกรรมคอมพิวเตอร์)</a:t>
          </a:r>
          <a:endParaRPr lang="en-US" sz="1400" b="1" dirty="0">
            <a:solidFill>
              <a:schemeClr val="tx1"/>
            </a:solidFill>
            <a:latin typeface="TH SarabunPSK" pitchFamily="34" charset="-34"/>
            <a:cs typeface="TH SarabunPSK" pitchFamily="34" charset="-34"/>
          </a:endParaRPr>
        </a:p>
      </dgm:t>
    </dgm:pt>
    <dgm:pt modelId="{6B2EDB68-18E6-47D8-BCD7-2E7E0B39B3F3}" type="parTrans" cxnId="{0A922F20-610D-4B7F-8DDB-BC5C609CFC9E}">
      <dgm:prSet/>
      <dgm:spPr/>
      <dgm:t>
        <a:bodyPr/>
        <a:lstStyle/>
        <a:p>
          <a:endParaRPr lang="th-TH"/>
        </a:p>
      </dgm:t>
    </dgm:pt>
    <dgm:pt modelId="{6F0D5923-E417-4CA6-B1FC-1170108A9892}" type="sibTrans" cxnId="{0A922F20-610D-4B7F-8DDB-BC5C609CFC9E}">
      <dgm:prSet/>
      <dgm:spPr/>
      <dgm:t>
        <a:bodyPr/>
        <a:lstStyle/>
        <a:p>
          <a:endParaRPr lang="th-TH"/>
        </a:p>
      </dgm:t>
    </dgm:pt>
    <dgm:pt modelId="{776B8EC3-184D-48F9-8580-4D1D73287616}" type="pres">
      <dgm:prSet presAssocID="{01D99089-252C-AA4E-A132-1E3AAAE6370D}" presName="linear" presStyleCnt="0">
        <dgm:presLayoutVars>
          <dgm:dir/>
          <dgm:resizeHandles val="exact"/>
        </dgm:presLayoutVars>
      </dgm:prSet>
      <dgm:spPr/>
      <dgm:t>
        <a:bodyPr/>
        <a:lstStyle/>
        <a:p>
          <a:endParaRPr lang="th-TH"/>
        </a:p>
      </dgm:t>
    </dgm:pt>
    <dgm:pt modelId="{DCFB3466-F380-4D4E-BF09-37D384EC9B33}" type="pres">
      <dgm:prSet presAssocID="{C4115173-1C4D-B847-B0FA-3E012E1EA822}" presName="comp" presStyleCnt="0"/>
      <dgm:spPr/>
      <dgm:t>
        <a:bodyPr/>
        <a:lstStyle/>
        <a:p>
          <a:endParaRPr lang="th-TH"/>
        </a:p>
      </dgm:t>
    </dgm:pt>
    <dgm:pt modelId="{5404FCC7-4D03-4DCB-B3B3-6267107172E3}" type="pres">
      <dgm:prSet presAssocID="{C4115173-1C4D-B847-B0FA-3E012E1EA822}" presName="box" presStyleLbl="node1" presStyleIdx="0" presStyleCnt="4" custScaleY="137550" custLinFactNeighborY="-5485"/>
      <dgm:spPr/>
      <dgm:t>
        <a:bodyPr/>
        <a:lstStyle/>
        <a:p>
          <a:endParaRPr lang="th-TH"/>
        </a:p>
      </dgm:t>
    </dgm:pt>
    <dgm:pt modelId="{4BFD0970-BC22-4625-AE05-66DE2273CD3D}" type="pres">
      <dgm:prSet presAssocID="{C4115173-1C4D-B847-B0FA-3E012E1EA822}" presName="img" presStyleLbl="fgImgPlace1" presStyleIdx="0" presStyleCnt="4" custScaleX="73871" custScaleY="73871"/>
      <dgm:spPr>
        <a:blipFill rotWithShape="0">
          <a:blip xmlns:r="http://schemas.openxmlformats.org/officeDocument/2006/relationships" r:embed="rId1"/>
          <a:stretch>
            <a:fillRect/>
          </a:stretch>
        </a:blipFill>
      </dgm:spPr>
      <dgm:t>
        <a:bodyPr/>
        <a:lstStyle/>
        <a:p>
          <a:endParaRPr lang="th-TH"/>
        </a:p>
      </dgm:t>
    </dgm:pt>
    <dgm:pt modelId="{5201169B-CFDB-40EC-8461-7A8EA0301E8B}" type="pres">
      <dgm:prSet presAssocID="{C4115173-1C4D-B847-B0FA-3E012E1EA822}" presName="text" presStyleLbl="node1" presStyleIdx="0" presStyleCnt="4">
        <dgm:presLayoutVars>
          <dgm:bulletEnabled val="1"/>
        </dgm:presLayoutVars>
      </dgm:prSet>
      <dgm:spPr/>
      <dgm:t>
        <a:bodyPr/>
        <a:lstStyle/>
        <a:p>
          <a:endParaRPr lang="th-TH"/>
        </a:p>
      </dgm:t>
    </dgm:pt>
    <dgm:pt modelId="{A9A338EC-8BD2-491B-8A34-647A2687F96D}" type="pres">
      <dgm:prSet presAssocID="{3B88E9C0-9EB7-6C4E-9C06-97012363BAAA}" presName="spacer" presStyleCnt="0"/>
      <dgm:spPr/>
      <dgm:t>
        <a:bodyPr/>
        <a:lstStyle/>
        <a:p>
          <a:endParaRPr lang="th-TH"/>
        </a:p>
      </dgm:t>
    </dgm:pt>
    <dgm:pt modelId="{7C199C3F-0C75-49E1-895E-78631001B7D1}" type="pres">
      <dgm:prSet presAssocID="{22AE9D51-EFF0-6E4C-A03B-D8CBE1ED3561}" presName="comp" presStyleCnt="0"/>
      <dgm:spPr/>
      <dgm:t>
        <a:bodyPr/>
        <a:lstStyle/>
        <a:p>
          <a:endParaRPr lang="th-TH"/>
        </a:p>
      </dgm:t>
    </dgm:pt>
    <dgm:pt modelId="{50FE40AE-9CA9-42A7-9A48-61E606A2228D}" type="pres">
      <dgm:prSet presAssocID="{22AE9D51-EFF0-6E4C-A03B-D8CBE1ED3561}" presName="box" presStyleLbl="node1" presStyleIdx="1" presStyleCnt="4" custScaleY="80987"/>
      <dgm:spPr/>
      <dgm:t>
        <a:bodyPr/>
        <a:lstStyle/>
        <a:p>
          <a:endParaRPr lang="th-TH"/>
        </a:p>
      </dgm:t>
    </dgm:pt>
    <dgm:pt modelId="{8B1B9B32-2812-4214-8AA8-88503B1A73C4}" type="pres">
      <dgm:prSet presAssocID="{22AE9D51-EFF0-6E4C-A03B-D8CBE1ED3561}" presName="img" presStyleLbl="fgImgPlace1" presStyleIdx="1" presStyleCnt="4" custScaleX="73871" custScaleY="73871"/>
      <dgm:spPr>
        <a:blipFill rotWithShape="0">
          <a:blip xmlns:r="http://schemas.openxmlformats.org/officeDocument/2006/relationships" r:embed="rId2"/>
          <a:stretch>
            <a:fillRect/>
          </a:stretch>
        </a:blipFill>
      </dgm:spPr>
      <dgm:t>
        <a:bodyPr/>
        <a:lstStyle/>
        <a:p>
          <a:endParaRPr lang="th-TH"/>
        </a:p>
      </dgm:t>
    </dgm:pt>
    <dgm:pt modelId="{1455CD83-3A82-4F73-BC43-DD81154FD17D}" type="pres">
      <dgm:prSet presAssocID="{22AE9D51-EFF0-6E4C-A03B-D8CBE1ED3561}" presName="text" presStyleLbl="node1" presStyleIdx="1" presStyleCnt="4">
        <dgm:presLayoutVars>
          <dgm:bulletEnabled val="1"/>
        </dgm:presLayoutVars>
      </dgm:prSet>
      <dgm:spPr/>
      <dgm:t>
        <a:bodyPr/>
        <a:lstStyle/>
        <a:p>
          <a:endParaRPr lang="th-TH"/>
        </a:p>
      </dgm:t>
    </dgm:pt>
    <dgm:pt modelId="{C903A1CE-2F82-40A4-9F4D-BFCB0FC9A91D}" type="pres">
      <dgm:prSet presAssocID="{B78DA572-12C9-B143-B0E6-15ACF31D5463}" presName="spacer" presStyleCnt="0"/>
      <dgm:spPr/>
      <dgm:t>
        <a:bodyPr/>
        <a:lstStyle/>
        <a:p>
          <a:endParaRPr lang="th-TH"/>
        </a:p>
      </dgm:t>
    </dgm:pt>
    <dgm:pt modelId="{A9DE5A0F-C2CF-4770-84E7-BCC7F7B1C381}" type="pres">
      <dgm:prSet presAssocID="{EDC2C137-C079-F145-9BC8-F37CFEF2EA29}" presName="comp" presStyleCnt="0"/>
      <dgm:spPr/>
      <dgm:t>
        <a:bodyPr/>
        <a:lstStyle/>
        <a:p>
          <a:endParaRPr lang="th-TH"/>
        </a:p>
      </dgm:t>
    </dgm:pt>
    <dgm:pt modelId="{B45C6AB6-A627-4CF6-AA22-936A4D93C535}" type="pres">
      <dgm:prSet presAssocID="{EDC2C137-C079-F145-9BC8-F37CFEF2EA29}" presName="box" presStyleLbl="node1" presStyleIdx="2" presStyleCnt="4" custScaleY="71443"/>
      <dgm:spPr/>
      <dgm:t>
        <a:bodyPr/>
        <a:lstStyle/>
        <a:p>
          <a:endParaRPr lang="th-TH"/>
        </a:p>
      </dgm:t>
    </dgm:pt>
    <dgm:pt modelId="{297C373B-A039-4346-896B-4B176DE21B32}" type="pres">
      <dgm:prSet presAssocID="{EDC2C137-C079-F145-9BC8-F37CFEF2EA29}" presName="img" presStyleLbl="fgImgPlace1" presStyleIdx="2" presStyleCnt="4" custScaleX="73871" custScaleY="73871"/>
      <dgm:spPr>
        <a:blipFill rotWithShape="0">
          <a:blip xmlns:r="http://schemas.openxmlformats.org/officeDocument/2006/relationships" r:embed="rId3"/>
          <a:stretch>
            <a:fillRect/>
          </a:stretch>
        </a:blipFill>
      </dgm:spPr>
      <dgm:t>
        <a:bodyPr/>
        <a:lstStyle/>
        <a:p>
          <a:endParaRPr lang="th-TH"/>
        </a:p>
      </dgm:t>
    </dgm:pt>
    <dgm:pt modelId="{2EF74A79-0406-481C-8975-896D29860FFE}" type="pres">
      <dgm:prSet presAssocID="{EDC2C137-C079-F145-9BC8-F37CFEF2EA29}" presName="text" presStyleLbl="node1" presStyleIdx="2" presStyleCnt="4">
        <dgm:presLayoutVars>
          <dgm:bulletEnabled val="1"/>
        </dgm:presLayoutVars>
      </dgm:prSet>
      <dgm:spPr/>
      <dgm:t>
        <a:bodyPr/>
        <a:lstStyle/>
        <a:p>
          <a:endParaRPr lang="th-TH"/>
        </a:p>
      </dgm:t>
    </dgm:pt>
    <dgm:pt modelId="{63C86A13-DE3F-4CF8-84AD-41E70171A461}" type="pres">
      <dgm:prSet presAssocID="{DEF92C25-9997-8643-A3BB-9400015958E7}" presName="spacer" presStyleCnt="0"/>
      <dgm:spPr/>
      <dgm:t>
        <a:bodyPr/>
        <a:lstStyle/>
        <a:p>
          <a:endParaRPr lang="th-TH"/>
        </a:p>
      </dgm:t>
    </dgm:pt>
    <dgm:pt modelId="{FECA68D2-B9C1-4B0F-B058-F34784C4D116}" type="pres">
      <dgm:prSet presAssocID="{A058417C-CC15-704F-8D83-F646224BC293}" presName="comp" presStyleCnt="0"/>
      <dgm:spPr/>
      <dgm:t>
        <a:bodyPr/>
        <a:lstStyle/>
        <a:p>
          <a:endParaRPr lang="th-TH"/>
        </a:p>
      </dgm:t>
    </dgm:pt>
    <dgm:pt modelId="{B94D4D9A-EE97-47BC-BE79-BB24128777C8}" type="pres">
      <dgm:prSet presAssocID="{A058417C-CC15-704F-8D83-F646224BC293}" presName="box" presStyleLbl="node1" presStyleIdx="3" presStyleCnt="4"/>
      <dgm:spPr/>
      <dgm:t>
        <a:bodyPr/>
        <a:lstStyle/>
        <a:p>
          <a:endParaRPr lang="th-TH"/>
        </a:p>
      </dgm:t>
    </dgm:pt>
    <dgm:pt modelId="{A05F61EF-CB70-404A-9E36-7B840C72F2B2}" type="pres">
      <dgm:prSet presAssocID="{A058417C-CC15-704F-8D83-F646224BC293}" presName="img" presStyleLbl="fgImgPlace1" presStyleIdx="3" presStyleCnt="4" custScaleX="73871" custScaleY="73871"/>
      <dgm:spPr>
        <a:blipFill rotWithShape="0">
          <a:blip xmlns:r="http://schemas.openxmlformats.org/officeDocument/2006/relationships" r:embed="rId4"/>
          <a:stretch>
            <a:fillRect/>
          </a:stretch>
        </a:blipFill>
      </dgm:spPr>
      <dgm:t>
        <a:bodyPr/>
        <a:lstStyle/>
        <a:p>
          <a:endParaRPr lang="th-TH"/>
        </a:p>
      </dgm:t>
    </dgm:pt>
    <dgm:pt modelId="{4FFDA010-A578-4CC4-8743-9EDF3664220B}" type="pres">
      <dgm:prSet presAssocID="{A058417C-CC15-704F-8D83-F646224BC293}" presName="text" presStyleLbl="node1" presStyleIdx="3" presStyleCnt="4">
        <dgm:presLayoutVars>
          <dgm:bulletEnabled val="1"/>
        </dgm:presLayoutVars>
      </dgm:prSet>
      <dgm:spPr/>
      <dgm:t>
        <a:bodyPr/>
        <a:lstStyle/>
        <a:p>
          <a:endParaRPr lang="th-TH"/>
        </a:p>
      </dgm:t>
    </dgm:pt>
  </dgm:ptLst>
  <dgm:cxnLst>
    <dgm:cxn modelId="{628F0873-F0E1-3C47-A690-0D7C35CE9D32}" srcId="{C4115173-1C4D-B847-B0FA-3E012E1EA822}" destId="{026510F7-8B07-2E43-9C91-3FCEF4CE604E}" srcOrd="2" destOrd="0" parTransId="{5C5B82CC-9C7C-044C-86EE-878E2D2E93BE}" sibTransId="{394E3EDF-6F0B-A449-9C92-4A36857D385A}"/>
    <dgm:cxn modelId="{B327BCB4-3506-4104-9931-CE7B48EDB13C}" type="presOf" srcId="{AA2D6EE6-51DB-0046-9744-C8A795277E12}" destId="{5404FCC7-4D03-4DCB-B3B3-6267107172E3}" srcOrd="0" destOrd="1" presId="urn:microsoft.com/office/officeart/2005/8/layout/vList4#2"/>
    <dgm:cxn modelId="{61BCA56D-3C82-45B0-B377-45B8570C0308}" type="presOf" srcId="{0A2D507B-1B00-AB4A-BDC2-595903A06203}" destId="{B45C6AB6-A627-4CF6-AA22-936A4D93C535}" srcOrd="0" destOrd="1" presId="urn:microsoft.com/office/officeart/2005/8/layout/vList4#2"/>
    <dgm:cxn modelId="{1EB12BC2-0C2E-4686-BBB9-E8BD63181A7D}" srcId="{A058417C-CC15-704F-8D83-F646224BC293}" destId="{4BAC992A-B890-4CB3-91BC-D147A9B00C9B}" srcOrd="2" destOrd="0" parTransId="{43DCFC73-7F2F-4966-8FDA-7A9B0120E0EB}" sibTransId="{10346F17-B6D8-4FFD-9BEB-EB39742EF9F8}"/>
    <dgm:cxn modelId="{C560CAE2-24B3-EA4A-8E64-7D48CB17910E}" srcId="{01D99089-252C-AA4E-A132-1E3AAAE6370D}" destId="{EDC2C137-C079-F145-9BC8-F37CFEF2EA29}" srcOrd="2" destOrd="0" parTransId="{EED5A6E2-F67A-4944-AE3B-1A0FDCA6A6FC}" sibTransId="{DEF92C25-9997-8643-A3BB-9400015958E7}"/>
    <dgm:cxn modelId="{D8C53DA9-24E5-4A8F-A056-4E908EF6CEF2}" type="presOf" srcId="{22AE9D51-EFF0-6E4C-A03B-D8CBE1ED3561}" destId="{1455CD83-3A82-4F73-BC43-DD81154FD17D}" srcOrd="1" destOrd="0" presId="urn:microsoft.com/office/officeart/2005/8/layout/vList4#2"/>
    <dgm:cxn modelId="{4C8A29B4-5D14-1244-BB45-F00CDA70451A}" srcId="{01D99089-252C-AA4E-A132-1E3AAAE6370D}" destId="{A058417C-CC15-704F-8D83-F646224BC293}" srcOrd="3" destOrd="0" parTransId="{C488A01D-050A-1441-9E5B-E87C3DA349D3}" sibTransId="{3B0CB89C-268D-134D-A3AD-E5E941B2AFB2}"/>
    <dgm:cxn modelId="{A9C3B697-7E71-4976-B304-0E135A39B118}" type="presOf" srcId="{07C512AE-D52B-4B80-AD1D-064364003150}" destId="{B94D4D9A-EE97-47BC-BE79-BB24128777C8}" srcOrd="0" destOrd="2" presId="urn:microsoft.com/office/officeart/2005/8/layout/vList4#2"/>
    <dgm:cxn modelId="{15ABAFB5-52E5-4241-A08E-CA81BC824B5B}" srcId="{C4115173-1C4D-B847-B0FA-3E012E1EA822}" destId="{56E0E64E-C38F-45CB-BE85-22484D7D06F2}" srcOrd="4" destOrd="0" parTransId="{59C5A57C-C843-466D-9B4E-9DC5EC84454F}" sibTransId="{05C0BC88-9D40-4FBD-A32F-F9983D89DD7C}"/>
    <dgm:cxn modelId="{3F2DA394-3B75-4F6D-B94A-F9471F960F77}" type="presOf" srcId="{3AD1FBC2-6DA5-4819-977E-92BCE68E2CD3}" destId="{5404FCC7-4D03-4DCB-B3B3-6267107172E3}" srcOrd="0" destOrd="7" presId="urn:microsoft.com/office/officeart/2005/8/layout/vList4#2"/>
    <dgm:cxn modelId="{89F30693-BF61-2847-9174-A63E7DD7FD96}" srcId="{C4115173-1C4D-B847-B0FA-3E012E1EA822}" destId="{42180CBB-6383-1143-86D1-3934357A0963}" srcOrd="3" destOrd="0" parTransId="{3530927E-E601-AE47-A9CB-3321CAE16AD8}" sibTransId="{1D07FFD1-D062-B74E-9749-8A6C2963A974}"/>
    <dgm:cxn modelId="{DE8BD18B-2D74-4BAF-8ABC-D9E80B51CCEE}" type="presOf" srcId="{A058417C-CC15-704F-8D83-F646224BC293}" destId="{B94D4D9A-EE97-47BC-BE79-BB24128777C8}" srcOrd="0" destOrd="0" presId="urn:microsoft.com/office/officeart/2005/8/layout/vList4#2"/>
    <dgm:cxn modelId="{7822611A-BAFA-4039-B965-8BC8FB3E7570}" type="presOf" srcId="{56E0E64E-C38F-45CB-BE85-22484D7D06F2}" destId="{5404FCC7-4D03-4DCB-B3B3-6267107172E3}" srcOrd="0" destOrd="5" presId="urn:microsoft.com/office/officeart/2005/8/layout/vList4#2"/>
    <dgm:cxn modelId="{90876E82-5FF8-6D46-BF2A-576B0C86D661}" srcId="{EDC2C137-C079-F145-9BC8-F37CFEF2EA29}" destId="{0241E561-334B-EC49-B84E-7E1D3A3BCDCF}" srcOrd="1" destOrd="0" parTransId="{6A11F7EB-F9BA-0F43-9CA3-277F77546847}" sibTransId="{F59CD5E4-7366-AD49-BCAA-7354EBADECD0}"/>
    <dgm:cxn modelId="{3ECA36FF-AC6A-43F4-BD57-9AD44A3301C4}" type="presOf" srcId="{7DEC286A-58F7-5248-A251-F05483E50D4A}" destId="{5404FCC7-4D03-4DCB-B3B3-6267107172E3}" srcOrd="0" destOrd="2" presId="urn:microsoft.com/office/officeart/2005/8/layout/vList4#2"/>
    <dgm:cxn modelId="{DA551363-6564-46E2-A84A-5E282964ED11}" type="presOf" srcId="{9350C4ED-A767-4AAB-8AD2-C34BDA069B5C}" destId="{4FFDA010-A578-4CC4-8743-9EDF3664220B}" srcOrd="1" destOrd="4" presId="urn:microsoft.com/office/officeart/2005/8/layout/vList4#2"/>
    <dgm:cxn modelId="{839CD3C6-1E67-8647-9BF4-1211CDDBA6F6}" srcId="{EDC2C137-C079-F145-9BC8-F37CFEF2EA29}" destId="{0A2D507B-1B00-AB4A-BDC2-595903A06203}" srcOrd="0" destOrd="0" parTransId="{30422151-1506-184A-998B-8827D3F069AE}" sibTransId="{13A77130-2FEF-A642-A420-B00556FCE2CB}"/>
    <dgm:cxn modelId="{6BBAA5EB-4836-4550-ACF5-2B20CA553691}" type="presOf" srcId="{EDC2C137-C079-F145-9BC8-F37CFEF2EA29}" destId="{2EF74A79-0406-481C-8975-896D29860FFE}" srcOrd="1" destOrd="0" presId="urn:microsoft.com/office/officeart/2005/8/layout/vList4#2"/>
    <dgm:cxn modelId="{91EE7653-3CA5-47C0-8C30-0B988DC793D2}" type="presOf" srcId="{C4115173-1C4D-B847-B0FA-3E012E1EA822}" destId="{5404FCC7-4D03-4DCB-B3B3-6267107172E3}" srcOrd="0" destOrd="0" presId="urn:microsoft.com/office/officeart/2005/8/layout/vList4#2"/>
    <dgm:cxn modelId="{BB81D72C-E71C-461E-8A3B-BC453731CED7}" type="presOf" srcId="{3AD1FBC2-6DA5-4819-977E-92BCE68E2CD3}" destId="{5201169B-CFDB-40EC-8461-7A8EA0301E8B}" srcOrd="1" destOrd="7" presId="urn:microsoft.com/office/officeart/2005/8/layout/vList4#2"/>
    <dgm:cxn modelId="{78F0C937-04F1-4A6C-BC90-20B31E85FDF1}" type="presOf" srcId="{B66074AA-BDA1-6B4E-A83F-AC0832188673}" destId="{4FFDA010-A578-4CC4-8743-9EDF3664220B}" srcOrd="1" destOrd="1" presId="urn:microsoft.com/office/officeart/2005/8/layout/vList4#2"/>
    <dgm:cxn modelId="{279C2A08-6786-A84D-9FF0-F3E375F5871C}" srcId="{01D99089-252C-AA4E-A132-1E3AAAE6370D}" destId="{C4115173-1C4D-B847-B0FA-3E012E1EA822}" srcOrd="0" destOrd="0" parTransId="{15D74A18-F554-7241-A52E-717193938029}" sibTransId="{3B88E9C0-9EB7-6C4E-9C06-97012363BAAA}"/>
    <dgm:cxn modelId="{18DD1273-FC69-41A1-9429-25AF183BE83F}" type="presOf" srcId="{4BAC992A-B890-4CB3-91BC-D147A9B00C9B}" destId="{4FFDA010-A578-4CC4-8743-9EDF3664220B}" srcOrd="1" destOrd="3" presId="urn:microsoft.com/office/officeart/2005/8/layout/vList4#2"/>
    <dgm:cxn modelId="{CE335612-34E5-4EEF-8D82-6262A42724BA}" type="presOf" srcId="{22AE9D51-EFF0-6E4C-A03B-D8CBE1ED3561}" destId="{50FE40AE-9CA9-42A7-9A48-61E606A2228D}" srcOrd="0" destOrd="0" presId="urn:microsoft.com/office/officeart/2005/8/layout/vList4#2"/>
    <dgm:cxn modelId="{2BA14C47-3FE6-40E6-B395-54AF71AAD0D6}" type="presOf" srcId="{9350C4ED-A767-4AAB-8AD2-C34BDA069B5C}" destId="{B94D4D9A-EE97-47BC-BE79-BB24128777C8}" srcOrd="0" destOrd="4" presId="urn:microsoft.com/office/officeart/2005/8/layout/vList4#2"/>
    <dgm:cxn modelId="{CF1B3BDD-80EB-4AD1-85DD-5954CACC44CD}" type="presOf" srcId="{42180CBB-6383-1143-86D1-3934357A0963}" destId="{5201169B-CFDB-40EC-8461-7A8EA0301E8B}" srcOrd="1" destOrd="4" presId="urn:microsoft.com/office/officeart/2005/8/layout/vList4#2"/>
    <dgm:cxn modelId="{0CD4AD42-1D55-4F52-9297-C1AA2840BA2D}" type="presOf" srcId="{7DEC286A-58F7-5248-A251-F05483E50D4A}" destId="{5201169B-CFDB-40EC-8461-7A8EA0301E8B}" srcOrd="1" destOrd="2" presId="urn:microsoft.com/office/officeart/2005/8/layout/vList4#2"/>
    <dgm:cxn modelId="{A4FF6030-8843-7D41-BF19-625ADAAFE90C}" srcId="{A058417C-CC15-704F-8D83-F646224BC293}" destId="{B66074AA-BDA1-6B4E-A83F-AC0832188673}" srcOrd="0" destOrd="0" parTransId="{B924D062-E12F-034D-AE15-38CD1B6769FC}" sibTransId="{DB8DCEC7-B9DD-0647-BF3B-7418F5937FFE}"/>
    <dgm:cxn modelId="{FD085BC6-697E-4566-97E7-06CF5C440A1C}" type="presOf" srcId="{026510F7-8B07-2E43-9C91-3FCEF4CE604E}" destId="{5404FCC7-4D03-4DCB-B3B3-6267107172E3}" srcOrd="0" destOrd="3" presId="urn:microsoft.com/office/officeart/2005/8/layout/vList4#2"/>
    <dgm:cxn modelId="{A2411AE2-36BE-4111-AFF7-48C2C5E87ED3}" type="presOf" srcId="{56E0E64E-C38F-45CB-BE85-22484D7D06F2}" destId="{5201169B-CFDB-40EC-8461-7A8EA0301E8B}" srcOrd="1" destOrd="5" presId="urn:microsoft.com/office/officeart/2005/8/layout/vList4#2"/>
    <dgm:cxn modelId="{4412D07F-24F4-4B65-8B2C-7C81621A2CBB}" type="presOf" srcId="{026510F7-8B07-2E43-9C91-3FCEF4CE604E}" destId="{5201169B-CFDB-40EC-8461-7A8EA0301E8B}" srcOrd="1" destOrd="3" presId="urn:microsoft.com/office/officeart/2005/8/layout/vList4#2"/>
    <dgm:cxn modelId="{8D7D05C6-2810-4552-8EFC-CD02F59F0663}" type="presOf" srcId="{0A2D507B-1B00-AB4A-BDC2-595903A06203}" destId="{2EF74A79-0406-481C-8975-896D29860FFE}" srcOrd="1" destOrd="1" presId="urn:microsoft.com/office/officeart/2005/8/layout/vList4#2"/>
    <dgm:cxn modelId="{9C8EEE69-7F51-4615-A2EC-4FDCCBA98E66}" srcId="{C4115173-1C4D-B847-B0FA-3E012E1EA822}" destId="{98F0C145-559A-4BF3-BA7E-E5B6FEA3D3C0}" srcOrd="5" destOrd="0" parTransId="{C35C02C4-355B-4EB1-B606-1A56CA04C5A9}" sibTransId="{7E9E51A9-D838-485E-8EFB-F12793F5ED5D}"/>
    <dgm:cxn modelId="{CA6CF7DD-B7C2-4FA0-8354-C9A5B92B28A0}" type="presOf" srcId="{711BFA5A-64FF-2C45-8855-CCCDBAD81D7F}" destId="{50FE40AE-9CA9-42A7-9A48-61E606A2228D}" srcOrd="0" destOrd="1" presId="urn:microsoft.com/office/officeart/2005/8/layout/vList4#2"/>
    <dgm:cxn modelId="{6792E0FF-6D11-448F-BBB7-D244498F3E5B}" type="presOf" srcId="{EDC2C137-C079-F145-9BC8-F37CFEF2EA29}" destId="{B45C6AB6-A627-4CF6-AA22-936A4D93C535}" srcOrd="0" destOrd="0" presId="urn:microsoft.com/office/officeart/2005/8/layout/vList4#2"/>
    <dgm:cxn modelId="{786CE563-F44F-724E-A0BF-A0EFB4C139AE}" srcId="{C4115173-1C4D-B847-B0FA-3E012E1EA822}" destId="{7DEC286A-58F7-5248-A251-F05483E50D4A}" srcOrd="1" destOrd="0" parTransId="{97FFCA52-CDC5-ED45-B5AB-0A2508FE26AF}" sibTransId="{A516C9F4-F4EE-304D-A653-DB306705D87F}"/>
    <dgm:cxn modelId="{8E78771B-753F-403F-8243-52F427233F00}" type="presOf" srcId="{07C512AE-D52B-4B80-AD1D-064364003150}" destId="{4FFDA010-A578-4CC4-8743-9EDF3664220B}" srcOrd="1" destOrd="2" presId="urn:microsoft.com/office/officeart/2005/8/layout/vList4#2"/>
    <dgm:cxn modelId="{9B47A61D-CE79-4548-A85A-59540B4AD16B}" type="presOf" srcId="{01D99089-252C-AA4E-A132-1E3AAAE6370D}" destId="{776B8EC3-184D-48F9-8580-4D1D73287616}" srcOrd="0" destOrd="0" presId="urn:microsoft.com/office/officeart/2005/8/layout/vList4#2"/>
    <dgm:cxn modelId="{8053D50E-0071-4321-AB25-C340FD52F922}" srcId="{A058417C-CC15-704F-8D83-F646224BC293}" destId="{9350C4ED-A767-4AAB-8AD2-C34BDA069B5C}" srcOrd="3" destOrd="0" parTransId="{77184FA0-51C7-4BFE-85E7-D6076921AA4F}" sibTransId="{FBD212A2-1878-4577-B1A0-4075B7CE8EAE}"/>
    <dgm:cxn modelId="{CCC822FD-9936-4185-9D4C-3ABD8CB6C7FF}" type="presOf" srcId="{C4115173-1C4D-B847-B0FA-3E012E1EA822}" destId="{5201169B-CFDB-40EC-8461-7A8EA0301E8B}" srcOrd="1" destOrd="0" presId="urn:microsoft.com/office/officeart/2005/8/layout/vList4#2"/>
    <dgm:cxn modelId="{8288113E-1820-47B0-8CF7-BEA9C212D0F2}" type="presOf" srcId="{98F0C145-559A-4BF3-BA7E-E5B6FEA3D3C0}" destId="{5404FCC7-4D03-4DCB-B3B3-6267107172E3}" srcOrd="0" destOrd="6" presId="urn:microsoft.com/office/officeart/2005/8/layout/vList4#2"/>
    <dgm:cxn modelId="{04E29C75-4C28-DE42-8E6D-6DF462DAD44F}" srcId="{22AE9D51-EFF0-6E4C-A03B-D8CBE1ED3561}" destId="{711BFA5A-64FF-2C45-8855-CCCDBAD81D7F}" srcOrd="0" destOrd="0" parTransId="{FBB61D70-2B4B-1145-9A6C-E3BDB4F7618C}" sibTransId="{864F190A-0F48-B24B-BFFF-54794B5BECA0}"/>
    <dgm:cxn modelId="{0A922F20-610D-4B7F-8DDB-BC5C609CFC9E}" srcId="{A058417C-CC15-704F-8D83-F646224BC293}" destId="{07C512AE-D52B-4B80-AD1D-064364003150}" srcOrd="1" destOrd="0" parTransId="{6B2EDB68-18E6-47D8-BCD7-2E7E0B39B3F3}" sibTransId="{6F0D5923-E417-4CA6-B1FC-1170108A9892}"/>
    <dgm:cxn modelId="{1D596999-0C4C-4D10-9D17-8C4FF92D18A3}" type="presOf" srcId="{A058417C-CC15-704F-8D83-F646224BC293}" destId="{4FFDA010-A578-4CC4-8743-9EDF3664220B}" srcOrd="1" destOrd="0" presId="urn:microsoft.com/office/officeart/2005/8/layout/vList4#2"/>
    <dgm:cxn modelId="{55CF374A-4E63-484E-9750-AD739CD13CE2}" type="presOf" srcId="{0241E561-334B-EC49-B84E-7E1D3A3BCDCF}" destId="{B45C6AB6-A627-4CF6-AA22-936A4D93C535}" srcOrd="0" destOrd="2" presId="urn:microsoft.com/office/officeart/2005/8/layout/vList4#2"/>
    <dgm:cxn modelId="{EC5F9868-D875-481E-A9A8-1E4EFFCD4501}" type="presOf" srcId="{0241E561-334B-EC49-B84E-7E1D3A3BCDCF}" destId="{2EF74A79-0406-481C-8975-896D29860FFE}" srcOrd="1" destOrd="2" presId="urn:microsoft.com/office/officeart/2005/8/layout/vList4#2"/>
    <dgm:cxn modelId="{5C43F5F7-88F5-4135-A329-0F23A4378FE9}" type="presOf" srcId="{42180CBB-6383-1143-86D1-3934357A0963}" destId="{5404FCC7-4D03-4DCB-B3B3-6267107172E3}" srcOrd="0" destOrd="4" presId="urn:microsoft.com/office/officeart/2005/8/layout/vList4#2"/>
    <dgm:cxn modelId="{FCA1ADE1-BEFD-0048-BF55-28023E89785E}" srcId="{C4115173-1C4D-B847-B0FA-3E012E1EA822}" destId="{AA2D6EE6-51DB-0046-9744-C8A795277E12}" srcOrd="0" destOrd="0" parTransId="{6F460FA1-956F-8646-AE3E-B15EFF9E6ACB}" sibTransId="{ECF92DD8-58E4-AA45-BB36-0F47180F69E5}"/>
    <dgm:cxn modelId="{2D5B3E5B-060A-479E-AECD-E17DC478AFAE}" type="presOf" srcId="{AA2D6EE6-51DB-0046-9744-C8A795277E12}" destId="{5201169B-CFDB-40EC-8461-7A8EA0301E8B}" srcOrd="1" destOrd="1" presId="urn:microsoft.com/office/officeart/2005/8/layout/vList4#2"/>
    <dgm:cxn modelId="{BFA5CFD2-54CF-1A4D-B276-FD3CB65CD350}" srcId="{01D99089-252C-AA4E-A132-1E3AAAE6370D}" destId="{22AE9D51-EFF0-6E4C-A03B-D8CBE1ED3561}" srcOrd="1" destOrd="0" parTransId="{881F2499-A506-1D46-9BA4-D0E2AAD41FF4}" sibTransId="{B78DA572-12C9-B143-B0E6-15ACF31D5463}"/>
    <dgm:cxn modelId="{ACE517CB-074C-4C58-AB0A-FDEC4115BA68}" type="presOf" srcId="{B66074AA-BDA1-6B4E-A83F-AC0832188673}" destId="{B94D4D9A-EE97-47BC-BE79-BB24128777C8}" srcOrd="0" destOrd="1" presId="urn:microsoft.com/office/officeart/2005/8/layout/vList4#2"/>
    <dgm:cxn modelId="{BF571922-1622-4BB7-8BD7-2A66AF4C1EF9}" srcId="{C4115173-1C4D-B847-B0FA-3E012E1EA822}" destId="{3AD1FBC2-6DA5-4819-977E-92BCE68E2CD3}" srcOrd="6" destOrd="0" parTransId="{510CDE11-DA32-4D9D-B500-7C13344FB7E3}" sibTransId="{78ACF3D6-D5DA-4E2D-ABE7-CC20E2190394}"/>
    <dgm:cxn modelId="{7BFDED2B-7AE3-478D-8DE3-A8C825301038}" type="presOf" srcId="{711BFA5A-64FF-2C45-8855-CCCDBAD81D7F}" destId="{1455CD83-3A82-4F73-BC43-DD81154FD17D}" srcOrd="1" destOrd="1" presId="urn:microsoft.com/office/officeart/2005/8/layout/vList4#2"/>
    <dgm:cxn modelId="{659618E4-F55C-4936-8736-19C78BC04826}" type="presOf" srcId="{4BAC992A-B890-4CB3-91BC-D147A9B00C9B}" destId="{B94D4D9A-EE97-47BC-BE79-BB24128777C8}" srcOrd="0" destOrd="3" presId="urn:microsoft.com/office/officeart/2005/8/layout/vList4#2"/>
    <dgm:cxn modelId="{71BCCC08-0D5C-4368-A4C0-2EF29D27E868}" type="presOf" srcId="{98F0C145-559A-4BF3-BA7E-E5B6FEA3D3C0}" destId="{5201169B-CFDB-40EC-8461-7A8EA0301E8B}" srcOrd="1" destOrd="6" presId="urn:microsoft.com/office/officeart/2005/8/layout/vList4#2"/>
    <dgm:cxn modelId="{4D152CAB-4086-4E9D-88CA-E6E9E0A93F8E}" type="presParOf" srcId="{776B8EC3-184D-48F9-8580-4D1D73287616}" destId="{DCFB3466-F380-4D4E-BF09-37D384EC9B33}" srcOrd="0" destOrd="0" presId="urn:microsoft.com/office/officeart/2005/8/layout/vList4#2"/>
    <dgm:cxn modelId="{C4674C3E-2C8D-43A5-935C-EB1C62D62C12}" type="presParOf" srcId="{DCFB3466-F380-4D4E-BF09-37D384EC9B33}" destId="{5404FCC7-4D03-4DCB-B3B3-6267107172E3}" srcOrd="0" destOrd="0" presId="urn:microsoft.com/office/officeart/2005/8/layout/vList4#2"/>
    <dgm:cxn modelId="{49688F52-0F17-4BDB-B7EC-02E80084A55A}" type="presParOf" srcId="{DCFB3466-F380-4D4E-BF09-37D384EC9B33}" destId="{4BFD0970-BC22-4625-AE05-66DE2273CD3D}" srcOrd="1" destOrd="0" presId="urn:microsoft.com/office/officeart/2005/8/layout/vList4#2"/>
    <dgm:cxn modelId="{1180CED6-E25F-4F6E-B283-6B929E295437}" type="presParOf" srcId="{DCFB3466-F380-4D4E-BF09-37D384EC9B33}" destId="{5201169B-CFDB-40EC-8461-7A8EA0301E8B}" srcOrd="2" destOrd="0" presId="urn:microsoft.com/office/officeart/2005/8/layout/vList4#2"/>
    <dgm:cxn modelId="{EC06C91F-A647-4925-A09C-4C0404EC8F8F}" type="presParOf" srcId="{776B8EC3-184D-48F9-8580-4D1D73287616}" destId="{A9A338EC-8BD2-491B-8A34-647A2687F96D}" srcOrd="1" destOrd="0" presId="urn:microsoft.com/office/officeart/2005/8/layout/vList4#2"/>
    <dgm:cxn modelId="{940841AF-BF3A-4CCB-AA02-DC0828C26F23}" type="presParOf" srcId="{776B8EC3-184D-48F9-8580-4D1D73287616}" destId="{7C199C3F-0C75-49E1-895E-78631001B7D1}" srcOrd="2" destOrd="0" presId="urn:microsoft.com/office/officeart/2005/8/layout/vList4#2"/>
    <dgm:cxn modelId="{F4CFE1E4-E586-437B-909E-07A3CA2DE108}" type="presParOf" srcId="{7C199C3F-0C75-49E1-895E-78631001B7D1}" destId="{50FE40AE-9CA9-42A7-9A48-61E606A2228D}" srcOrd="0" destOrd="0" presId="urn:microsoft.com/office/officeart/2005/8/layout/vList4#2"/>
    <dgm:cxn modelId="{6D01DA1F-2C2A-45E7-B27C-50B8F3623960}" type="presParOf" srcId="{7C199C3F-0C75-49E1-895E-78631001B7D1}" destId="{8B1B9B32-2812-4214-8AA8-88503B1A73C4}" srcOrd="1" destOrd="0" presId="urn:microsoft.com/office/officeart/2005/8/layout/vList4#2"/>
    <dgm:cxn modelId="{B34D18D6-9EBB-41DA-8A8A-35A3E604AA49}" type="presParOf" srcId="{7C199C3F-0C75-49E1-895E-78631001B7D1}" destId="{1455CD83-3A82-4F73-BC43-DD81154FD17D}" srcOrd="2" destOrd="0" presId="urn:microsoft.com/office/officeart/2005/8/layout/vList4#2"/>
    <dgm:cxn modelId="{E73411C7-E8BA-4381-A886-D68A8A67D62C}" type="presParOf" srcId="{776B8EC3-184D-48F9-8580-4D1D73287616}" destId="{C903A1CE-2F82-40A4-9F4D-BFCB0FC9A91D}" srcOrd="3" destOrd="0" presId="urn:microsoft.com/office/officeart/2005/8/layout/vList4#2"/>
    <dgm:cxn modelId="{BF285937-CA63-4ED5-AD86-E6E525FBACB0}" type="presParOf" srcId="{776B8EC3-184D-48F9-8580-4D1D73287616}" destId="{A9DE5A0F-C2CF-4770-84E7-BCC7F7B1C381}" srcOrd="4" destOrd="0" presId="urn:microsoft.com/office/officeart/2005/8/layout/vList4#2"/>
    <dgm:cxn modelId="{0320F646-084B-4BB9-8F4A-3B67A6685A8E}" type="presParOf" srcId="{A9DE5A0F-C2CF-4770-84E7-BCC7F7B1C381}" destId="{B45C6AB6-A627-4CF6-AA22-936A4D93C535}" srcOrd="0" destOrd="0" presId="urn:microsoft.com/office/officeart/2005/8/layout/vList4#2"/>
    <dgm:cxn modelId="{3B984CFB-571A-400B-BF36-0711FD82F5F5}" type="presParOf" srcId="{A9DE5A0F-C2CF-4770-84E7-BCC7F7B1C381}" destId="{297C373B-A039-4346-896B-4B176DE21B32}" srcOrd="1" destOrd="0" presId="urn:microsoft.com/office/officeart/2005/8/layout/vList4#2"/>
    <dgm:cxn modelId="{0D1320E3-EFAE-4033-B1B2-FD270E1801E1}" type="presParOf" srcId="{A9DE5A0F-C2CF-4770-84E7-BCC7F7B1C381}" destId="{2EF74A79-0406-481C-8975-896D29860FFE}" srcOrd="2" destOrd="0" presId="urn:microsoft.com/office/officeart/2005/8/layout/vList4#2"/>
    <dgm:cxn modelId="{BED6AF05-CD97-4C82-B61C-D25E35A1D81F}" type="presParOf" srcId="{776B8EC3-184D-48F9-8580-4D1D73287616}" destId="{63C86A13-DE3F-4CF8-84AD-41E70171A461}" srcOrd="5" destOrd="0" presId="urn:microsoft.com/office/officeart/2005/8/layout/vList4#2"/>
    <dgm:cxn modelId="{35293E83-A298-4B08-8179-A4B84C3F9AD6}" type="presParOf" srcId="{776B8EC3-184D-48F9-8580-4D1D73287616}" destId="{FECA68D2-B9C1-4B0F-B058-F34784C4D116}" srcOrd="6" destOrd="0" presId="urn:microsoft.com/office/officeart/2005/8/layout/vList4#2"/>
    <dgm:cxn modelId="{AACE67E2-446B-4BCC-8A29-8DAB1A75A65D}" type="presParOf" srcId="{FECA68D2-B9C1-4B0F-B058-F34784C4D116}" destId="{B94D4D9A-EE97-47BC-BE79-BB24128777C8}" srcOrd="0" destOrd="0" presId="urn:microsoft.com/office/officeart/2005/8/layout/vList4#2"/>
    <dgm:cxn modelId="{B2DC6C7E-2C35-4653-AD6B-21599031A348}" type="presParOf" srcId="{FECA68D2-B9C1-4B0F-B058-F34784C4D116}" destId="{A05F61EF-CB70-404A-9E36-7B840C72F2B2}" srcOrd="1" destOrd="0" presId="urn:microsoft.com/office/officeart/2005/8/layout/vList4#2"/>
    <dgm:cxn modelId="{A60996C7-DB42-411B-860B-6EAAC96AAC16}" type="presParOf" srcId="{FECA68D2-B9C1-4B0F-B058-F34784C4D116}" destId="{4FFDA010-A578-4CC4-8743-9EDF3664220B}" srcOrd="2" destOrd="0" presId="urn:microsoft.com/office/officeart/2005/8/layout/vList4#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F59E7-5108-4B0A-984B-C5A989FC1CBD}">
      <dsp:nvSpPr>
        <dsp:cNvPr id="0" name=""/>
        <dsp:cNvSpPr/>
      </dsp:nvSpPr>
      <dsp:spPr>
        <a:xfrm>
          <a:off x="0" y="0"/>
          <a:ext cx="6840760" cy="106382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th-TH" sz="2000" b="1" kern="1200" smtClean="0">
              <a:latin typeface="TH SarabunPSK" pitchFamily="34" charset="-34"/>
              <a:cs typeface="TH SarabunPSK" pitchFamily="34" charset="-34"/>
            </a:rPr>
            <a:t>ภาควิชาวิศวกรรมโยธา</a:t>
          </a:r>
          <a:endParaRPr lang="en-US" sz="2000" b="1" kern="1200" dirty="0">
            <a:latin typeface="TH SarabunPSK" pitchFamily="34" charset="-34"/>
            <a:cs typeface="TH SarabunPSK" pitchFamily="34" charset="-34"/>
          </a:endParaRPr>
        </a:p>
        <a:p>
          <a:pPr marL="228600" lvl="1" indent="-228600" algn="l" defTabSz="889000">
            <a:lnSpc>
              <a:spcPct val="90000"/>
            </a:lnSpc>
            <a:spcBef>
              <a:spcPct val="0"/>
            </a:spcBef>
            <a:spcAft>
              <a:spcPct val="15000"/>
            </a:spcAft>
            <a:buChar char="••"/>
          </a:pPr>
          <a:r>
            <a:rPr lang="th-TH" sz="2000" b="1" kern="1200" dirty="0" smtClean="0">
              <a:latin typeface="TH SarabunPSK" pitchFamily="34" charset="-34"/>
              <a:cs typeface="TH SarabunPSK" pitchFamily="34" charset="-34"/>
            </a:rPr>
            <a:t>วิศวกรรมศาสตรบัณฑิต (วิศวกรรมโยธา)</a:t>
          </a:r>
          <a:endParaRPr lang="en-US" sz="2000" b="1" kern="1200" dirty="0">
            <a:latin typeface="TH SarabunPSK" pitchFamily="34" charset="-34"/>
            <a:cs typeface="TH SarabunPSK" pitchFamily="34" charset="-34"/>
          </a:endParaRPr>
        </a:p>
        <a:p>
          <a:pPr marL="228600" lvl="1" indent="-228600" algn="l" defTabSz="889000">
            <a:lnSpc>
              <a:spcPct val="90000"/>
            </a:lnSpc>
            <a:spcBef>
              <a:spcPct val="0"/>
            </a:spcBef>
            <a:spcAft>
              <a:spcPct val="15000"/>
            </a:spcAft>
            <a:buChar char="••"/>
          </a:pPr>
          <a:r>
            <a:rPr lang="th-TH" sz="2000" b="1" kern="1200" dirty="0" smtClean="0">
              <a:latin typeface="TH SarabunPSK" pitchFamily="34" charset="-34"/>
              <a:cs typeface="TH SarabunPSK" pitchFamily="34" charset="-34"/>
            </a:rPr>
            <a:t>วิศวกรรมศาสตรบัณฑิต (วิศวกรรมสิ่งแวดล้อม)</a:t>
          </a:r>
          <a:endParaRPr lang="en-US" sz="2000" b="1" kern="1200" dirty="0">
            <a:latin typeface="TH SarabunPSK" pitchFamily="34" charset="-34"/>
            <a:cs typeface="TH SarabunPSK" pitchFamily="34" charset="-34"/>
          </a:endParaRPr>
        </a:p>
      </dsp:txBody>
      <dsp:txXfrm>
        <a:off x="1474534" y="0"/>
        <a:ext cx="5366225" cy="1063826"/>
      </dsp:txXfrm>
    </dsp:sp>
    <dsp:sp modelId="{DB395472-AF91-4EC8-89E7-47A0F6C856C0}">
      <dsp:nvSpPr>
        <dsp:cNvPr id="0" name=""/>
        <dsp:cNvSpPr/>
      </dsp:nvSpPr>
      <dsp:spPr>
        <a:xfrm>
          <a:off x="106382" y="106382"/>
          <a:ext cx="1368152" cy="851060"/>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D5A3B8-E640-4F62-BD06-89A8B4B80F4B}">
      <dsp:nvSpPr>
        <dsp:cNvPr id="0" name=""/>
        <dsp:cNvSpPr/>
      </dsp:nvSpPr>
      <dsp:spPr>
        <a:xfrm>
          <a:off x="0" y="1170208"/>
          <a:ext cx="6840760" cy="106382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th-TH" sz="2000" b="1" kern="1200" smtClean="0">
              <a:latin typeface="TH SarabunPSK" pitchFamily="34" charset="-34"/>
              <a:cs typeface="TH SarabunPSK" pitchFamily="34" charset="-34"/>
            </a:rPr>
            <a:t>ภาควิชาวิศวกรรมเครื่องกล</a:t>
          </a:r>
          <a:endParaRPr lang="en-US" sz="2000" b="1" kern="1200" dirty="0">
            <a:latin typeface="TH SarabunPSK" pitchFamily="34" charset="-34"/>
            <a:cs typeface="TH SarabunPSK" pitchFamily="34" charset="-34"/>
          </a:endParaRPr>
        </a:p>
        <a:p>
          <a:pPr marL="228600" lvl="1" indent="-228600" algn="l" defTabSz="889000">
            <a:lnSpc>
              <a:spcPct val="90000"/>
            </a:lnSpc>
            <a:spcBef>
              <a:spcPct val="0"/>
            </a:spcBef>
            <a:spcAft>
              <a:spcPct val="15000"/>
            </a:spcAft>
            <a:buChar char="••"/>
          </a:pPr>
          <a:r>
            <a:rPr lang="th-TH" sz="2000" b="1" kern="1200" dirty="0" smtClean="0">
              <a:latin typeface="TH SarabunPSK" pitchFamily="34" charset="-34"/>
              <a:cs typeface="TH SarabunPSK" pitchFamily="34" charset="-34"/>
            </a:rPr>
            <a:t>วิศวกรรมศาสตรบัณฑิต (วิศวกรรมเครื่องกล)</a:t>
          </a:r>
          <a:endParaRPr lang="en-US" sz="2000" b="1" kern="1200" dirty="0">
            <a:latin typeface="TH SarabunPSK" pitchFamily="34" charset="-34"/>
            <a:cs typeface="TH SarabunPSK" pitchFamily="34" charset="-34"/>
          </a:endParaRPr>
        </a:p>
      </dsp:txBody>
      <dsp:txXfrm>
        <a:off x="1474534" y="1170208"/>
        <a:ext cx="5366225" cy="1063826"/>
      </dsp:txXfrm>
    </dsp:sp>
    <dsp:sp modelId="{78B2F2BD-AD81-43B1-BC9E-8FA473934932}">
      <dsp:nvSpPr>
        <dsp:cNvPr id="0" name=""/>
        <dsp:cNvSpPr/>
      </dsp:nvSpPr>
      <dsp:spPr>
        <a:xfrm>
          <a:off x="106382" y="1276591"/>
          <a:ext cx="1368152" cy="851060"/>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B85D4B6-E200-4E45-A296-8200AB00349B}">
      <dsp:nvSpPr>
        <dsp:cNvPr id="0" name=""/>
        <dsp:cNvSpPr/>
      </dsp:nvSpPr>
      <dsp:spPr>
        <a:xfrm>
          <a:off x="0" y="2340417"/>
          <a:ext cx="6840760" cy="1416335"/>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th-TH" sz="2000" b="1" kern="1200" smtClean="0">
              <a:latin typeface="TH SarabunPSK" pitchFamily="34" charset="-34"/>
              <a:cs typeface="TH SarabunPSK" pitchFamily="34" charset="-34"/>
            </a:rPr>
            <a:t>ภาควิชาวิศวกรรมอุตสาหการ</a:t>
          </a:r>
          <a:endParaRPr lang="en-US" sz="2000" b="1" kern="1200" dirty="0">
            <a:latin typeface="TH SarabunPSK" pitchFamily="34" charset="-34"/>
            <a:cs typeface="TH SarabunPSK" pitchFamily="34" charset="-34"/>
          </a:endParaRPr>
        </a:p>
        <a:p>
          <a:pPr marL="228600" lvl="1" indent="-228600" algn="l" defTabSz="889000">
            <a:lnSpc>
              <a:spcPct val="90000"/>
            </a:lnSpc>
            <a:spcBef>
              <a:spcPct val="0"/>
            </a:spcBef>
            <a:spcAft>
              <a:spcPct val="15000"/>
            </a:spcAft>
            <a:buChar char="••"/>
          </a:pPr>
          <a:r>
            <a:rPr lang="th-TH" sz="2000" b="1" kern="1200" dirty="0" smtClean="0">
              <a:latin typeface="TH SarabunPSK" pitchFamily="34" charset="-34"/>
              <a:cs typeface="TH SarabunPSK" pitchFamily="34" charset="-34"/>
            </a:rPr>
            <a:t>วิศวกรรมศาสตรบัณฑิต (วิศวกรรมอุตสาหการ)</a:t>
          </a:r>
          <a:endParaRPr lang="en-US" sz="2000" b="1" kern="1200" dirty="0">
            <a:latin typeface="TH SarabunPSK" pitchFamily="34" charset="-34"/>
            <a:cs typeface="TH SarabunPSK" pitchFamily="34" charset="-34"/>
          </a:endParaRPr>
        </a:p>
        <a:p>
          <a:pPr marL="228600" lvl="1" indent="-228600" algn="l" defTabSz="889000">
            <a:lnSpc>
              <a:spcPct val="90000"/>
            </a:lnSpc>
            <a:spcBef>
              <a:spcPct val="0"/>
            </a:spcBef>
            <a:spcAft>
              <a:spcPct val="15000"/>
            </a:spcAft>
            <a:buChar char="••"/>
          </a:pPr>
          <a:r>
            <a:rPr lang="th-TH" sz="2000" b="1" kern="1200" dirty="0" smtClean="0">
              <a:latin typeface="TH SarabunPSK" pitchFamily="34" charset="-34"/>
              <a:cs typeface="TH SarabunPSK" pitchFamily="34" charset="-34"/>
            </a:rPr>
            <a:t>วิศวกรรมศาสตรบัณฑิต (วิศวกรรมวัสดุ)</a:t>
          </a:r>
          <a:endParaRPr lang="en-US" sz="2000" b="1" kern="1200" dirty="0">
            <a:latin typeface="TH SarabunPSK" pitchFamily="34" charset="-34"/>
            <a:cs typeface="TH SarabunPSK" pitchFamily="34" charset="-34"/>
          </a:endParaRPr>
        </a:p>
        <a:p>
          <a:pPr marL="228600" lvl="1" indent="-228600" algn="l" defTabSz="889000">
            <a:lnSpc>
              <a:spcPct val="90000"/>
            </a:lnSpc>
            <a:spcBef>
              <a:spcPct val="0"/>
            </a:spcBef>
            <a:spcAft>
              <a:spcPct val="15000"/>
            </a:spcAft>
            <a:buChar char="••"/>
          </a:pPr>
          <a:r>
            <a:rPr lang="th-TH" sz="2000" b="1" kern="1200" dirty="0" smtClean="0">
              <a:latin typeface="TH SarabunPSK" pitchFamily="34" charset="-34"/>
              <a:cs typeface="TH SarabunPSK" pitchFamily="34" charset="-34"/>
            </a:rPr>
            <a:t>วิศวกรรมศาสตรบัณฑิต (วิศวกรรมเคมี)</a:t>
          </a:r>
          <a:endParaRPr lang="en-US" sz="2000" b="1" kern="1200" dirty="0">
            <a:latin typeface="TH SarabunPSK" pitchFamily="34" charset="-34"/>
            <a:cs typeface="TH SarabunPSK" pitchFamily="34" charset="-34"/>
          </a:endParaRPr>
        </a:p>
      </dsp:txBody>
      <dsp:txXfrm>
        <a:off x="1474534" y="2340417"/>
        <a:ext cx="5366225" cy="1416335"/>
      </dsp:txXfrm>
    </dsp:sp>
    <dsp:sp modelId="{55A51176-B641-4C95-BD04-1E4E7D39059F}">
      <dsp:nvSpPr>
        <dsp:cNvPr id="0" name=""/>
        <dsp:cNvSpPr/>
      </dsp:nvSpPr>
      <dsp:spPr>
        <a:xfrm>
          <a:off x="106382" y="2623055"/>
          <a:ext cx="1368152" cy="851060"/>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88F489-9B40-4888-A297-CF50F0C53671}">
      <dsp:nvSpPr>
        <dsp:cNvPr id="0" name=""/>
        <dsp:cNvSpPr/>
      </dsp:nvSpPr>
      <dsp:spPr>
        <a:xfrm>
          <a:off x="0" y="3863136"/>
          <a:ext cx="6840760" cy="106382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th-TH" sz="2000" b="1" kern="1200" smtClean="0">
              <a:latin typeface="TH SarabunPSK" pitchFamily="34" charset="-34"/>
              <a:cs typeface="TH SarabunPSK" pitchFamily="34" charset="-34"/>
            </a:rPr>
            <a:t>ภาควิชาวิศวกรรมไฟฟ้าและคอมพิวเตอร์</a:t>
          </a:r>
          <a:endParaRPr lang="en-US" sz="2000" b="1" kern="1200" dirty="0">
            <a:latin typeface="TH SarabunPSK" pitchFamily="34" charset="-34"/>
            <a:cs typeface="TH SarabunPSK" pitchFamily="34" charset="-34"/>
          </a:endParaRPr>
        </a:p>
        <a:p>
          <a:pPr marL="228600" lvl="1" indent="-228600" algn="l" defTabSz="889000">
            <a:lnSpc>
              <a:spcPct val="90000"/>
            </a:lnSpc>
            <a:spcBef>
              <a:spcPct val="0"/>
            </a:spcBef>
            <a:spcAft>
              <a:spcPct val="15000"/>
            </a:spcAft>
            <a:buChar char="••"/>
          </a:pPr>
          <a:r>
            <a:rPr lang="th-TH" sz="2000" b="1" kern="1200" dirty="0" smtClean="0">
              <a:latin typeface="TH SarabunPSK" pitchFamily="34" charset="-34"/>
              <a:cs typeface="TH SarabunPSK" pitchFamily="34" charset="-34"/>
            </a:rPr>
            <a:t>วิศวกรรมศาสตรบัณฑิต (วิศวกรรมไฟฟ้า)</a:t>
          </a:r>
          <a:endParaRPr lang="en-US" sz="2000" b="1" kern="1200" dirty="0">
            <a:latin typeface="TH SarabunPSK" pitchFamily="34" charset="-34"/>
            <a:cs typeface="TH SarabunPSK" pitchFamily="34" charset="-34"/>
          </a:endParaRPr>
        </a:p>
        <a:p>
          <a:pPr marL="228600" lvl="1" indent="-228600" algn="l" defTabSz="889000">
            <a:lnSpc>
              <a:spcPct val="90000"/>
            </a:lnSpc>
            <a:spcBef>
              <a:spcPct val="0"/>
            </a:spcBef>
            <a:spcAft>
              <a:spcPct val="15000"/>
            </a:spcAft>
            <a:buChar char="••"/>
          </a:pPr>
          <a:r>
            <a:rPr lang="th-TH" sz="2000" b="1" kern="1200" dirty="0" smtClean="0">
              <a:latin typeface="TH SarabunPSK" pitchFamily="34" charset="-34"/>
              <a:cs typeface="TH SarabunPSK" pitchFamily="34" charset="-34"/>
            </a:rPr>
            <a:t>วิศวกรรมศาสตรบัณฑิต (วิศวกรรมคอมพิวเตอร์)</a:t>
          </a:r>
          <a:endParaRPr lang="en-US" sz="2000" b="1" kern="1200" dirty="0">
            <a:latin typeface="TH SarabunPSK" pitchFamily="34" charset="-34"/>
            <a:cs typeface="TH SarabunPSK" pitchFamily="34" charset="-34"/>
          </a:endParaRPr>
        </a:p>
      </dsp:txBody>
      <dsp:txXfrm>
        <a:off x="1474534" y="3863136"/>
        <a:ext cx="5366225" cy="1063826"/>
      </dsp:txXfrm>
    </dsp:sp>
    <dsp:sp modelId="{90283565-9EDB-48E5-9EFF-1C75A6F6E9DD}">
      <dsp:nvSpPr>
        <dsp:cNvPr id="0" name=""/>
        <dsp:cNvSpPr/>
      </dsp:nvSpPr>
      <dsp:spPr>
        <a:xfrm>
          <a:off x="106382" y="3969518"/>
          <a:ext cx="1368152" cy="851060"/>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4FCC7-4D03-4DCB-B3B3-6267107172E3}">
      <dsp:nvSpPr>
        <dsp:cNvPr id="0" name=""/>
        <dsp:cNvSpPr/>
      </dsp:nvSpPr>
      <dsp:spPr>
        <a:xfrm>
          <a:off x="0" y="0"/>
          <a:ext cx="7929618" cy="1894608"/>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th-TH" sz="1400" b="1" kern="1200" smtClean="0">
              <a:latin typeface="TH SarabunPSK" pitchFamily="34" charset="-34"/>
              <a:cs typeface="TH SarabunPSK" pitchFamily="34" charset="-34"/>
            </a:rPr>
            <a:t>ภาควิชาวิศวกรรมโยธา</a:t>
          </a:r>
          <a:endParaRPr lang="en-US" sz="1400" b="1" kern="1200" dirty="0">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solidFill>
                <a:schemeClr val="tx1"/>
              </a:solidFill>
              <a:latin typeface="TH SarabunPSK" pitchFamily="34" charset="-34"/>
              <a:cs typeface="TH SarabunPSK" pitchFamily="34" charset="-34"/>
            </a:rPr>
            <a:t>วิศวกรรม</a:t>
          </a:r>
          <a:r>
            <a:rPr lang="th-TH" sz="1400" b="1" kern="1200" dirty="0" err="1" smtClean="0">
              <a:solidFill>
                <a:schemeClr val="tx1"/>
              </a:solidFill>
              <a:latin typeface="TH SarabunPSK" pitchFamily="34" charset="-34"/>
              <a:cs typeface="TH SarabunPSK" pitchFamily="34" charset="-34"/>
            </a:rPr>
            <a:t>ศาสตร</a:t>
          </a:r>
          <a:r>
            <a:rPr lang="th-TH" sz="1400" b="1" kern="1200" dirty="0" smtClean="0">
              <a:solidFill>
                <a:schemeClr val="tx1"/>
              </a:solidFill>
              <a:latin typeface="TH SarabunPSK" pitchFamily="34" charset="-34"/>
              <a:cs typeface="TH SarabunPSK" pitchFamily="34" charset="-34"/>
            </a:rPr>
            <a:t>มหาบัณฑิต (วิศวกรรมโยธา)</a:t>
          </a:r>
          <a:endParaRPr lang="en-US" sz="1400" b="1" kern="1200" dirty="0">
            <a:solidFill>
              <a:schemeClr val="tx1"/>
            </a:solidFill>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solidFill>
                <a:schemeClr val="tx1"/>
              </a:solidFill>
              <a:latin typeface="TH SarabunPSK" pitchFamily="34" charset="-34"/>
              <a:cs typeface="TH SarabunPSK" pitchFamily="34" charset="-34"/>
            </a:rPr>
            <a:t>วิศวกรรม</a:t>
          </a:r>
          <a:r>
            <a:rPr lang="th-TH" sz="1400" b="1" kern="1200" dirty="0" err="1" smtClean="0">
              <a:solidFill>
                <a:schemeClr val="tx1"/>
              </a:solidFill>
              <a:latin typeface="TH SarabunPSK" pitchFamily="34" charset="-34"/>
              <a:cs typeface="TH SarabunPSK" pitchFamily="34" charset="-34"/>
            </a:rPr>
            <a:t>ศาสตร</a:t>
          </a:r>
          <a:r>
            <a:rPr lang="th-TH" sz="1400" b="1" kern="1200" dirty="0" smtClean="0">
              <a:solidFill>
                <a:schemeClr val="tx1"/>
              </a:solidFill>
              <a:latin typeface="TH SarabunPSK" pitchFamily="34" charset="-34"/>
              <a:cs typeface="TH SarabunPSK" pitchFamily="34" charset="-34"/>
            </a:rPr>
            <a:t>มหาบัณฑิต (วิศวกรรมสิ่งแวดล้อม)</a:t>
          </a:r>
          <a:endParaRPr lang="en-US" sz="1400" b="1" kern="1200" dirty="0">
            <a:solidFill>
              <a:schemeClr val="tx1"/>
            </a:solidFill>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solidFill>
                <a:schemeClr val="tx1"/>
              </a:solidFill>
              <a:latin typeface="TH SarabunPSK" pitchFamily="34" charset="-34"/>
              <a:cs typeface="TH SarabunPSK" pitchFamily="34" charset="-34"/>
            </a:rPr>
            <a:t>วิศวกรรม</a:t>
          </a:r>
          <a:r>
            <a:rPr lang="th-TH" sz="1400" b="1" kern="1200" dirty="0" err="1" smtClean="0">
              <a:solidFill>
                <a:schemeClr val="tx1"/>
              </a:solidFill>
              <a:latin typeface="TH SarabunPSK" pitchFamily="34" charset="-34"/>
              <a:cs typeface="TH SarabunPSK" pitchFamily="34" charset="-34"/>
            </a:rPr>
            <a:t>ศาสตร</a:t>
          </a:r>
          <a:r>
            <a:rPr lang="th-TH" sz="1400" b="1" kern="1200" dirty="0" smtClean="0">
              <a:solidFill>
                <a:schemeClr val="tx1"/>
              </a:solidFill>
              <a:latin typeface="TH SarabunPSK" pitchFamily="34" charset="-34"/>
              <a:cs typeface="TH SarabunPSK" pitchFamily="34" charset="-34"/>
            </a:rPr>
            <a:t>มหาบัณฑิต (การบริหารงานก่อสร้าง)</a:t>
          </a:r>
          <a:endParaRPr lang="en-US" sz="1400" b="1" kern="1200" dirty="0">
            <a:solidFill>
              <a:schemeClr val="tx1"/>
            </a:solidFill>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solidFill>
                <a:schemeClr val="tx1"/>
              </a:solidFill>
              <a:latin typeface="TH SarabunPSK" pitchFamily="34" charset="-34"/>
              <a:cs typeface="TH SarabunPSK" pitchFamily="34" charset="-34"/>
            </a:rPr>
            <a:t>วิศวกรรม</a:t>
          </a:r>
          <a:r>
            <a:rPr lang="th-TH" sz="1400" b="1" kern="1200" dirty="0" err="1" smtClean="0">
              <a:solidFill>
                <a:schemeClr val="tx1"/>
              </a:solidFill>
              <a:latin typeface="TH SarabunPSK" pitchFamily="34" charset="-34"/>
              <a:cs typeface="TH SarabunPSK" pitchFamily="34" charset="-34"/>
            </a:rPr>
            <a:t>ศาสตร</a:t>
          </a:r>
          <a:r>
            <a:rPr lang="th-TH" sz="1400" b="1" kern="1200" dirty="0" smtClean="0">
              <a:solidFill>
                <a:schemeClr val="tx1"/>
              </a:solidFill>
              <a:latin typeface="TH SarabunPSK" pitchFamily="34" charset="-34"/>
              <a:cs typeface="TH SarabunPSK" pitchFamily="34" charset="-34"/>
            </a:rPr>
            <a:t>มหาบัณฑิต (การจัดการโครงสร้างพื้นฐาน)</a:t>
          </a:r>
          <a:endParaRPr lang="en-US" sz="1400" b="1" kern="1200" dirty="0">
            <a:solidFill>
              <a:schemeClr val="tx1"/>
            </a:solidFill>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solidFill>
                <a:schemeClr val="tx1"/>
              </a:solidFill>
              <a:latin typeface="TH SarabunPSK" pitchFamily="34" charset="-34"/>
              <a:cs typeface="TH SarabunPSK" pitchFamily="34" charset="-34"/>
            </a:rPr>
            <a:t>วิทยา</a:t>
          </a:r>
          <a:r>
            <a:rPr lang="th-TH" sz="1400" b="1" kern="1200" dirty="0" err="1" smtClean="0">
              <a:solidFill>
                <a:schemeClr val="tx1"/>
              </a:solidFill>
              <a:latin typeface="TH SarabunPSK" pitchFamily="34" charset="-34"/>
              <a:cs typeface="TH SarabunPSK" pitchFamily="34" charset="-34"/>
            </a:rPr>
            <a:t>ศาสตร</a:t>
          </a:r>
          <a:r>
            <a:rPr lang="th-TH" sz="1400" b="1" kern="1200" dirty="0" smtClean="0">
              <a:solidFill>
                <a:schemeClr val="tx1"/>
              </a:solidFill>
              <a:latin typeface="TH SarabunPSK" pitchFamily="34" charset="-34"/>
              <a:cs typeface="TH SarabunPSK" pitchFamily="34" charset="-34"/>
            </a:rPr>
            <a:t>มหาบัณฑิต (การจัดการภัยพิบัติ) </a:t>
          </a:r>
          <a:r>
            <a:rPr lang="th-TH" sz="1400" b="1" u="sng" kern="1200" dirty="0" smtClean="0">
              <a:solidFill>
                <a:schemeClr val="tx1"/>
              </a:solidFill>
              <a:latin typeface="TH SarabunPSK" pitchFamily="34" charset="-34"/>
              <a:cs typeface="TH SarabunPSK" pitchFamily="34" charset="-34"/>
            </a:rPr>
            <a:t>หลักสูตรนานาชาติ</a:t>
          </a:r>
          <a:endParaRPr lang="en-US" sz="1400" b="1" u="sng" kern="1200" dirty="0">
            <a:solidFill>
              <a:schemeClr val="tx1"/>
            </a:solidFill>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latin typeface="TH SarabunPSK" pitchFamily="34" charset="-34"/>
              <a:cs typeface="TH SarabunPSK" pitchFamily="34" charset="-34"/>
            </a:rPr>
            <a:t>ปรัชญาดุษฎีบัณฑิต (วิศวกรรมโยธา)</a:t>
          </a:r>
          <a:endParaRPr lang="en-US" sz="1400" b="1" kern="1200" dirty="0">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smtClean="0">
              <a:latin typeface="TH SarabunPSK" pitchFamily="34" charset="-34"/>
              <a:cs typeface="TH SarabunPSK" pitchFamily="34" charset="-34"/>
            </a:rPr>
            <a:t>ปรัชญาดุษฎีบัณฑิต (วิศวกรรมสิ่งแวดล้อม)</a:t>
          </a:r>
          <a:endParaRPr lang="en-US" sz="1400" b="1" kern="1200" dirty="0">
            <a:latin typeface="TH SarabunPSK" pitchFamily="34" charset="-34"/>
            <a:cs typeface="TH SarabunPSK" pitchFamily="34" charset="-34"/>
          </a:endParaRPr>
        </a:p>
      </dsp:txBody>
      <dsp:txXfrm>
        <a:off x="1723663" y="0"/>
        <a:ext cx="6205954" cy="1894608"/>
      </dsp:txXfrm>
    </dsp:sp>
    <dsp:sp modelId="{4BFD0970-BC22-4625-AE05-66DE2273CD3D}">
      <dsp:nvSpPr>
        <dsp:cNvPr id="0" name=""/>
        <dsp:cNvSpPr/>
      </dsp:nvSpPr>
      <dsp:spPr>
        <a:xfrm>
          <a:off x="344932" y="540305"/>
          <a:ext cx="1171537" cy="813997"/>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FE40AE-9CA9-42A7-9A48-61E606A2228D}">
      <dsp:nvSpPr>
        <dsp:cNvPr id="0" name=""/>
        <dsp:cNvSpPr/>
      </dsp:nvSpPr>
      <dsp:spPr>
        <a:xfrm>
          <a:off x="0" y="2032348"/>
          <a:ext cx="7929618" cy="1115512"/>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th-TH" sz="1400" b="1" kern="1200" dirty="0" smtClean="0">
              <a:latin typeface="TH SarabunPSK" pitchFamily="34" charset="-34"/>
              <a:cs typeface="TH SarabunPSK" pitchFamily="34" charset="-34"/>
            </a:rPr>
            <a:t>ภาควิชาวิศวกรรมเครื่องกล</a:t>
          </a:r>
          <a:endParaRPr lang="en-US" sz="1400" b="1" kern="1200" dirty="0">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solidFill>
                <a:schemeClr val="tx1"/>
              </a:solidFill>
              <a:latin typeface="TH SarabunPSK" pitchFamily="34" charset="-34"/>
              <a:cs typeface="TH SarabunPSK" pitchFamily="34" charset="-34"/>
            </a:rPr>
            <a:t>วิศวกรรมศาสตรมหาบัณฑิต (วิศวกรรมเครื่องกล)</a:t>
          </a:r>
          <a:endParaRPr lang="en-US" sz="1400" b="1" kern="1200" dirty="0">
            <a:solidFill>
              <a:schemeClr val="tx1"/>
            </a:solidFill>
            <a:latin typeface="TH SarabunPSK" pitchFamily="34" charset="-34"/>
            <a:cs typeface="TH SarabunPSK" pitchFamily="34" charset="-34"/>
          </a:endParaRPr>
        </a:p>
      </dsp:txBody>
      <dsp:txXfrm>
        <a:off x="1723663" y="2032348"/>
        <a:ext cx="6205954" cy="1115512"/>
      </dsp:txXfrm>
    </dsp:sp>
    <dsp:sp modelId="{8B1B9B32-2812-4214-8AA8-88503B1A73C4}">
      <dsp:nvSpPr>
        <dsp:cNvPr id="0" name=""/>
        <dsp:cNvSpPr/>
      </dsp:nvSpPr>
      <dsp:spPr>
        <a:xfrm>
          <a:off x="344932" y="2183105"/>
          <a:ext cx="1171537" cy="813997"/>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5C6AB6-A627-4CF6-AA22-936A4D93C535}">
      <dsp:nvSpPr>
        <dsp:cNvPr id="0" name=""/>
        <dsp:cNvSpPr/>
      </dsp:nvSpPr>
      <dsp:spPr>
        <a:xfrm>
          <a:off x="0" y="3285600"/>
          <a:ext cx="7929618" cy="984053"/>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th-TH" sz="1400" b="1" kern="1200" smtClean="0">
              <a:latin typeface="TH SarabunPSK" pitchFamily="34" charset="-34"/>
              <a:cs typeface="TH SarabunPSK" pitchFamily="34" charset="-34"/>
            </a:rPr>
            <a:t>ภาควิชาวิศวกรรมอุตสาหการ</a:t>
          </a:r>
          <a:endParaRPr lang="en-US" sz="1400" b="1" kern="1200" dirty="0">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solidFill>
                <a:schemeClr val="tx1"/>
              </a:solidFill>
              <a:latin typeface="TH SarabunPSK" pitchFamily="34" charset="-34"/>
              <a:cs typeface="TH SarabunPSK" pitchFamily="34" charset="-34"/>
            </a:rPr>
            <a:t>วิศวกรรมศาสตรมหาบัณฑิต (วิศวกรรมการจัดการ)</a:t>
          </a:r>
          <a:endParaRPr lang="en-US" sz="1400" b="1" kern="1200" dirty="0">
            <a:solidFill>
              <a:schemeClr val="tx1"/>
            </a:solidFill>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latin typeface="TH SarabunPSK" pitchFamily="34" charset="-34"/>
              <a:cs typeface="TH SarabunPSK" pitchFamily="34" charset="-34"/>
            </a:rPr>
            <a:t>ปรัชญาดุษฎีบัณฑิต (วิศวกรรมการจัดการ)</a:t>
          </a:r>
          <a:endParaRPr lang="en-US" sz="1400" b="1" kern="1200" dirty="0">
            <a:latin typeface="TH SarabunPSK" pitchFamily="34" charset="-34"/>
            <a:cs typeface="TH SarabunPSK" pitchFamily="34" charset="-34"/>
          </a:endParaRPr>
        </a:p>
      </dsp:txBody>
      <dsp:txXfrm>
        <a:off x="1723663" y="3285600"/>
        <a:ext cx="6205954" cy="984053"/>
      </dsp:txXfrm>
    </dsp:sp>
    <dsp:sp modelId="{297C373B-A039-4346-896B-4B176DE21B32}">
      <dsp:nvSpPr>
        <dsp:cNvPr id="0" name=""/>
        <dsp:cNvSpPr/>
      </dsp:nvSpPr>
      <dsp:spPr>
        <a:xfrm>
          <a:off x="344932" y="3370628"/>
          <a:ext cx="1171537" cy="813997"/>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4D4D9A-EE97-47BC-BE79-BB24128777C8}">
      <dsp:nvSpPr>
        <dsp:cNvPr id="0" name=""/>
        <dsp:cNvSpPr/>
      </dsp:nvSpPr>
      <dsp:spPr>
        <a:xfrm>
          <a:off x="0" y="4407393"/>
          <a:ext cx="7929618" cy="137739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th-TH" sz="1400" b="1" kern="1200" smtClean="0">
              <a:latin typeface="TH SarabunPSK" pitchFamily="34" charset="-34"/>
              <a:cs typeface="TH SarabunPSK" pitchFamily="34" charset="-34"/>
            </a:rPr>
            <a:t>ภาควิชาวิศวกรรมไฟฟ้าและคอมพิวเตอร์</a:t>
          </a:r>
          <a:endParaRPr lang="en-US" sz="1400" b="1" kern="1200" dirty="0">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solidFill>
                <a:schemeClr val="tx1"/>
              </a:solidFill>
              <a:latin typeface="TH SarabunPSK" pitchFamily="34" charset="-34"/>
              <a:cs typeface="TH SarabunPSK" pitchFamily="34" charset="-34"/>
            </a:rPr>
            <a:t>วิศวกรรมศาสตรมหาบัณฑิต (วิศวกรรมไฟฟ้า)</a:t>
          </a:r>
          <a:endParaRPr lang="en-US" sz="1400" b="1" kern="1200" dirty="0">
            <a:solidFill>
              <a:schemeClr val="tx1"/>
            </a:solidFill>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solidFill>
                <a:schemeClr val="tx1"/>
              </a:solidFill>
              <a:latin typeface="TH SarabunPSK" pitchFamily="34" charset="-34"/>
              <a:cs typeface="TH SarabunPSK" pitchFamily="34" charset="-34"/>
            </a:rPr>
            <a:t>วิศวกรรม</a:t>
          </a:r>
          <a:r>
            <a:rPr lang="th-TH" sz="1400" b="1" kern="1200" dirty="0" err="1" smtClean="0">
              <a:solidFill>
                <a:schemeClr val="tx1"/>
              </a:solidFill>
              <a:latin typeface="TH SarabunPSK" pitchFamily="34" charset="-34"/>
              <a:cs typeface="TH SarabunPSK" pitchFamily="34" charset="-34"/>
            </a:rPr>
            <a:t>ศาสตร</a:t>
          </a:r>
          <a:r>
            <a:rPr lang="th-TH" sz="1400" b="1" kern="1200" dirty="0" smtClean="0">
              <a:solidFill>
                <a:schemeClr val="tx1"/>
              </a:solidFill>
              <a:latin typeface="TH SarabunPSK" pitchFamily="34" charset="-34"/>
              <a:cs typeface="TH SarabunPSK" pitchFamily="34" charset="-34"/>
            </a:rPr>
            <a:t>มหาบัณฑิต (วิศวกรรมคอมพิวเตอร์)</a:t>
          </a:r>
          <a:endParaRPr lang="en-US" sz="1400" b="1" kern="1200" dirty="0">
            <a:solidFill>
              <a:schemeClr val="tx1"/>
            </a:solidFill>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latin typeface="TH SarabunPSK" pitchFamily="34" charset="-34"/>
              <a:cs typeface="TH SarabunPSK" pitchFamily="34" charset="-34"/>
            </a:rPr>
            <a:t>ปรัชญาดุษฎีบัณฑิต (วิศวกรรมไฟฟ้า)</a:t>
          </a:r>
          <a:endParaRPr lang="en-US" sz="1400" b="1" kern="1200" dirty="0">
            <a:latin typeface="TH SarabunPSK" pitchFamily="34" charset="-34"/>
            <a:cs typeface="TH SarabunPSK" pitchFamily="34" charset="-34"/>
          </a:endParaRPr>
        </a:p>
        <a:p>
          <a:pPr marL="114300" lvl="1" indent="-114300" algn="l" defTabSz="622300">
            <a:lnSpc>
              <a:spcPct val="90000"/>
            </a:lnSpc>
            <a:spcBef>
              <a:spcPct val="0"/>
            </a:spcBef>
            <a:spcAft>
              <a:spcPct val="15000"/>
            </a:spcAft>
            <a:buChar char="••"/>
          </a:pPr>
          <a:r>
            <a:rPr lang="th-TH" sz="1400" b="1" kern="1200" dirty="0" smtClean="0">
              <a:latin typeface="TH SarabunPSK" pitchFamily="34" charset="-34"/>
              <a:cs typeface="TH SarabunPSK" pitchFamily="34" charset="-34"/>
            </a:rPr>
            <a:t>ปรัชญาดุษฎีบัณฑิต (วิศวกรรมคอมพิวเตอร์)</a:t>
          </a:r>
          <a:endParaRPr lang="en-US" sz="1400" b="1" kern="1200" dirty="0">
            <a:latin typeface="TH SarabunPSK" pitchFamily="34" charset="-34"/>
            <a:cs typeface="TH SarabunPSK" pitchFamily="34" charset="-34"/>
          </a:endParaRPr>
        </a:p>
      </dsp:txBody>
      <dsp:txXfrm>
        <a:off x="1723663" y="4407393"/>
        <a:ext cx="6205954" cy="1377396"/>
      </dsp:txXfrm>
    </dsp:sp>
    <dsp:sp modelId="{A05F61EF-CB70-404A-9E36-7B840C72F2B2}">
      <dsp:nvSpPr>
        <dsp:cNvPr id="0" name=""/>
        <dsp:cNvSpPr/>
      </dsp:nvSpPr>
      <dsp:spPr>
        <a:xfrm>
          <a:off x="344932" y="4689092"/>
          <a:ext cx="1171537" cy="813997"/>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2">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5"/>
            <a:ext cx="2945659" cy="493711"/>
          </a:xfrm>
          <a:prstGeom prst="rect">
            <a:avLst/>
          </a:prstGeom>
        </p:spPr>
        <p:txBody>
          <a:bodyPr vert="horz" lIns="91440" tIns="45720" rIns="91440" bIns="45720" rtlCol="0"/>
          <a:lstStyle>
            <a:lvl1pPr algn="l">
              <a:defRPr sz="1200"/>
            </a:lvl1pPr>
          </a:lstStyle>
          <a:p>
            <a:endParaRPr lang="th-TH"/>
          </a:p>
        </p:txBody>
      </p:sp>
      <p:sp>
        <p:nvSpPr>
          <p:cNvPr id="3" name="Date Placeholder 2"/>
          <p:cNvSpPr>
            <a:spLocks noGrp="1"/>
          </p:cNvSpPr>
          <p:nvPr>
            <p:ph type="dt" sz="quarter" idx="1"/>
          </p:nvPr>
        </p:nvSpPr>
        <p:spPr>
          <a:xfrm>
            <a:off x="3850448" y="5"/>
            <a:ext cx="2945659" cy="493711"/>
          </a:xfrm>
          <a:prstGeom prst="rect">
            <a:avLst/>
          </a:prstGeom>
        </p:spPr>
        <p:txBody>
          <a:bodyPr vert="horz" lIns="91440" tIns="45720" rIns="91440" bIns="45720" rtlCol="0"/>
          <a:lstStyle>
            <a:lvl1pPr algn="r">
              <a:defRPr sz="1200"/>
            </a:lvl1pPr>
          </a:lstStyle>
          <a:p>
            <a:fld id="{1EC0D4BC-17F9-4AE9-9F65-F500FA96D4DD}" type="datetimeFigureOut">
              <a:rPr lang="th-TH" smtClean="0"/>
              <a:pPr/>
              <a:t>03/08/60</a:t>
            </a:fld>
            <a:endParaRPr lang="th-TH"/>
          </a:p>
        </p:txBody>
      </p:sp>
      <p:sp>
        <p:nvSpPr>
          <p:cNvPr id="4" name="Footer Placeholder 3"/>
          <p:cNvSpPr>
            <a:spLocks noGrp="1"/>
          </p:cNvSpPr>
          <p:nvPr>
            <p:ph type="ftr" sz="quarter" idx="2"/>
          </p:nvPr>
        </p:nvSpPr>
        <p:spPr>
          <a:xfrm>
            <a:off x="3" y="9378827"/>
            <a:ext cx="2945659" cy="493711"/>
          </a:xfrm>
          <a:prstGeom prst="rect">
            <a:avLst/>
          </a:prstGeom>
        </p:spPr>
        <p:txBody>
          <a:bodyPr vert="horz" lIns="91440" tIns="45720" rIns="91440" bIns="45720" rtlCol="0" anchor="b"/>
          <a:lstStyle>
            <a:lvl1pPr algn="l">
              <a:defRPr sz="1200"/>
            </a:lvl1pPr>
          </a:lstStyle>
          <a:p>
            <a:endParaRPr lang="th-TH"/>
          </a:p>
        </p:txBody>
      </p:sp>
      <p:sp>
        <p:nvSpPr>
          <p:cNvPr id="5" name="Slide Number Placeholder 4"/>
          <p:cNvSpPr>
            <a:spLocks noGrp="1"/>
          </p:cNvSpPr>
          <p:nvPr>
            <p:ph type="sldNum" sz="quarter" idx="3"/>
          </p:nvPr>
        </p:nvSpPr>
        <p:spPr>
          <a:xfrm>
            <a:off x="3850448" y="9378827"/>
            <a:ext cx="2945659" cy="493711"/>
          </a:xfrm>
          <a:prstGeom prst="rect">
            <a:avLst/>
          </a:prstGeom>
        </p:spPr>
        <p:txBody>
          <a:bodyPr vert="horz" lIns="91440" tIns="45720" rIns="91440" bIns="45720" rtlCol="0" anchor="b"/>
          <a:lstStyle>
            <a:lvl1pPr algn="r">
              <a:defRPr sz="1200"/>
            </a:lvl1pPr>
          </a:lstStyle>
          <a:p>
            <a:fld id="{21CB1C2E-8739-484A-BB20-C596A9F9B375}" type="slidenum">
              <a:rPr lang="th-TH" smtClean="0"/>
              <a:pPr/>
              <a:t>‹#›</a:t>
            </a:fld>
            <a:endParaRPr lang="th-TH"/>
          </a:p>
        </p:txBody>
      </p:sp>
    </p:spTree>
    <p:extLst>
      <p:ext uri="{BB962C8B-B14F-4D97-AF65-F5344CB8AC3E}">
        <p14:creationId xmlns:p14="http://schemas.microsoft.com/office/powerpoint/2010/main" val="6044312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5"/>
            <a:ext cx="2945659" cy="493711"/>
          </a:xfrm>
          <a:prstGeom prst="rect">
            <a:avLst/>
          </a:prstGeom>
        </p:spPr>
        <p:txBody>
          <a:bodyPr vert="horz" lIns="91440" tIns="45720" rIns="91440" bIns="45720" rtlCol="0"/>
          <a:lstStyle>
            <a:lvl1pPr algn="l">
              <a:defRPr sz="1200"/>
            </a:lvl1pPr>
          </a:lstStyle>
          <a:p>
            <a:endParaRPr lang="th-TH"/>
          </a:p>
        </p:txBody>
      </p:sp>
      <p:sp>
        <p:nvSpPr>
          <p:cNvPr id="3" name="Date Placeholder 2"/>
          <p:cNvSpPr>
            <a:spLocks noGrp="1"/>
          </p:cNvSpPr>
          <p:nvPr>
            <p:ph type="dt" idx="1"/>
          </p:nvPr>
        </p:nvSpPr>
        <p:spPr>
          <a:xfrm>
            <a:off x="3850448" y="5"/>
            <a:ext cx="2945659" cy="493711"/>
          </a:xfrm>
          <a:prstGeom prst="rect">
            <a:avLst/>
          </a:prstGeom>
        </p:spPr>
        <p:txBody>
          <a:bodyPr vert="horz" lIns="91440" tIns="45720" rIns="91440" bIns="45720" rtlCol="0"/>
          <a:lstStyle>
            <a:lvl1pPr algn="r">
              <a:defRPr sz="1200"/>
            </a:lvl1pPr>
          </a:lstStyle>
          <a:p>
            <a:fld id="{BC86C48C-59AF-4E87-84C0-3459349F46AC}" type="datetimeFigureOut">
              <a:rPr lang="th-TH" smtClean="0"/>
              <a:pPr/>
              <a:t>03/08/60</a:t>
            </a:fld>
            <a:endParaRPr lang="th-TH"/>
          </a:p>
        </p:txBody>
      </p:sp>
      <p:sp>
        <p:nvSpPr>
          <p:cNvPr id="4" name="Slide Image Placeholder 3"/>
          <p:cNvSpPr>
            <a:spLocks noGrp="1" noRot="1" noChangeAspect="1"/>
          </p:cNvSpPr>
          <p:nvPr>
            <p:ph type="sldImg" idx="2"/>
          </p:nvPr>
        </p:nvSpPr>
        <p:spPr>
          <a:xfrm>
            <a:off x="930275" y="742950"/>
            <a:ext cx="4937125" cy="3702050"/>
          </a:xfrm>
          <a:prstGeom prst="rect">
            <a:avLst/>
          </a:prstGeom>
          <a:noFill/>
          <a:ln w="12700">
            <a:solidFill>
              <a:prstClr val="black"/>
            </a:solidFill>
          </a:ln>
        </p:spPr>
        <p:txBody>
          <a:bodyPr vert="horz" lIns="91440" tIns="45720" rIns="91440" bIns="45720" rtlCol="0" anchor="ctr"/>
          <a:lstStyle/>
          <a:p>
            <a:endParaRPr lang="th-TH"/>
          </a:p>
        </p:txBody>
      </p:sp>
      <p:sp>
        <p:nvSpPr>
          <p:cNvPr id="5" name="Notes Placeholder 4"/>
          <p:cNvSpPr>
            <a:spLocks noGrp="1"/>
          </p:cNvSpPr>
          <p:nvPr>
            <p:ph type="body" sz="quarter" idx="3"/>
          </p:nvPr>
        </p:nvSpPr>
        <p:spPr>
          <a:xfrm>
            <a:off x="679768" y="4690277"/>
            <a:ext cx="5438140" cy="444341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6" name="Footer Placeholder 5"/>
          <p:cNvSpPr>
            <a:spLocks noGrp="1"/>
          </p:cNvSpPr>
          <p:nvPr>
            <p:ph type="ftr" sz="quarter" idx="4"/>
          </p:nvPr>
        </p:nvSpPr>
        <p:spPr>
          <a:xfrm>
            <a:off x="3" y="9378827"/>
            <a:ext cx="2945659" cy="493711"/>
          </a:xfrm>
          <a:prstGeom prst="rect">
            <a:avLst/>
          </a:prstGeom>
        </p:spPr>
        <p:txBody>
          <a:bodyPr vert="horz" lIns="91440" tIns="45720" rIns="91440" bIns="45720" rtlCol="0" anchor="b"/>
          <a:lstStyle>
            <a:lvl1pPr algn="l">
              <a:defRPr sz="1200"/>
            </a:lvl1pPr>
          </a:lstStyle>
          <a:p>
            <a:endParaRPr lang="th-TH"/>
          </a:p>
        </p:txBody>
      </p:sp>
      <p:sp>
        <p:nvSpPr>
          <p:cNvPr id="7" name="Slide Number Placeholder 6"/>
          <p:cNvSpPr>
            <a:spLocks noGrp="1"/>
          </p:cNvSpPr>
          <p:nvPr>
            <p:ph type="sldNum" sz="quarter" idx="5"/>
          </p:nvPr>
        </p:nvSpPr>
        <p:spPr>
          <a:xfrm>
            <a:off x="3850448" y="9378827"/>
            <a:ext cx="2945659" cy="493711"/>
          </a:xfrm>
          <a:prstGeom prst="rect">
            <a:avLst/>
          </a:prstGeom>
        </p:spPr>
        <p:txBody>
          <a:bodyPr vert="horz" lIns="91440" tIns="45720" rIns="91440" bIns="45720" rtlCol="0" anchor="b"/>
          <a:lstStyle>
            <a:lvl1pPr algn="r">
              <a:defRPr sz="1200"/>
            </a:lvl1pPr>
          </a:lstStyle>
          <a:p>
            <a:fld id="{E114A5D2-6685-467C-B547-D4387180D6F5}" type="slidenum">
              <a:rPr lang="th-TH" smtClean="0"/>
              <a:pPr/>
              <a:t>‹#›</a:t>
            </a:fld>
            <a:endParaRPr lang="th-TH"/>
          </a:p>
        </p:txBody>
      </p:sp>
    </p:spTree>
    <p:extLst>
      <p:ext uri="{BB962C8B-B14F-4D97-AF65-F5344CB8AC3E}">
        <p14:creationId xmlns:p14="http://schemas.microsoft.com/office/powerpoint/2010/main" val="3925432595"/>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E7A7260-E05B-4C6F-8E20-AB753590ED2B}" type="slidenum">
              <a:rPr lang="en-US" smtClean="0"/>
              <a:pPr/>
              <a:t>11</a:t>
            </a:fld>
            <a:endParaRPr lang="en-US"/>
          </a:p>
        </p:txBody>
      </p:sp>
    </p:spTree>
    <p:extLst>
      <p:ext uri="{BB962C8B-B14F-4D97-AF65-F5344CB8AC3E}">
        <p14:creationId xmlns:p14="http://schemas.microsoft.com/office/powerpoint/2010/main" val="2961715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h-TH" dirty="0"/>
          </a:p>
        </p:txBody>
      </p:sp>
      <p:sp>
        <p:nvSpPr>
          <p:cNvPr id="4" name="Slide Number Placeholder 3"/>
          <p:cNvSpPr>
            <a:spLocks noGrp="1"/>
          </p:cNvSpPr>
          <p:nvPr>
            <p:ph type="sldNum" sz="quarter" idx="10"/>
          </p:nvPr>
        </p:nvSpPr>
        <p:spPr/>
        <p:txBody>
          <a:bodyPr/>
          <a:lstStyle/>
          <a:p>
            <a:fld id="{E114A5D2-6685-467C-B547-D4387180D6F5}" type="slidenum">
              <a:rPr lang="th-TH" smtClean="0"/>
              <a:pPr/>
              <a:t>26</a:t>
            </a:fld>
            <a:endParaRPr lang="th-TH"/>
          </a:p>
        </p:txBody>
      </p:sp>
    </p:spTree>
    <p:extLst>
      <p:ext uri="{BB962C8B-B14F-4D97-AF65-F5344CB8AC3E}">
        <p14:creationId xmlns:p14="http://schemas.microsoft.com/office/powerpoint/2010/main" val="482700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h-TH"/>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th-TH"/>
          </a:p>
        </p:txBody>
      </p:sp>
      <p:sp>
        <p:nvSpPr>
          <p:cNvPr id="4" name="Date Placeholder 3"/>
          <p:cNvSpPr>
            <a:spLocks noGrp="1"/>
          </p:cNvSpPr>
          <p:nvPr>
            <p:ph type="dt" sz="half" idx="10"/>
          </p:nvPr>
        </p:nvSpPr>
        <p:spPr/>
        <p:txBody>
          <a:bodyPr/>
          <a:lstStyle/>
          <a:p>
            <a:fld id="{645B609E-5645-4C14-BCE1-E5ADC6D342CA}" type="datetimeFigureOut">
              <a:rPr lang="th-TH" smtClean="0"/>
              <a:pPr/>
              <a:t>03/08/60</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EDF9BC89-433F-46D4-97EC-DBC6AAEF80CD}" type="slidenum">
              <a:rPr lang="th-TH" smtClean="0"/>
              <a:pPr/>
              <a:t>‹#›</a:t>
            </a:fld>
            <a:endParaRPr lang="th-T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h-TH"/>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4" name="Date Placeholder 3"/>
          <p:cNvSpPr>
            <a:spLocks noGrp="1"/>
          </p:cNvSpPr>
          <p:nvPr>
            <p:ph type="dt" sz="half" idx="10"/>
          </p:nvPr>
        </p:nvSpPr>
        <p:spPr/>
        <p:txBody>
          <a:bodyPr/>
          <a:lstStyle/>
          <a:p>
            <a:fld id="{645B609E-5645-4C14-BCE1-E5ADC6D342CA}" type="datetimeFigureOut">
              <a:rPr lang="th-TH" smtClean="0"/>
              <a:pPr/>
              <a:t>03/08/60</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EDF9BC89-433F-46D4-97EC-DBC6AAEF80CD}" type="slidenum">
              <a:rPr lang="th-TH" smtClean="0"/>
              <a:pPr/>
              <a:t>‹#›</a:t>
            </a:fld>
            <a:endParaRPr lang="th-T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h-T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5B609E-5645-4C14-BCE1-E5ADC6D342CA}" type="datetimeFigureOut">
              <a:rPr lang="th-TH" smtClean="0"/>
              <a:pPr/>
              <a:t>03/08/60</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EDF9BC89-433F-46D4-97EC-DBC6AAEF80CD}" type="slidenum">
              <a:rPr lang="th-TH" smtClean="0"/>
              <a:pPr/>
              <a:t>‹#›</a:t>
            </a:fld>
            <a:endParaRPr lang="th-T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h-TH"/>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5" name="Date Placeholder 4"/>
          <p:cNvSpPr>
            <a:spLocks noGrp="1"/>
          </p:cNvSpPr>
          <p:nvPr>
            <p:ph type="dt" sz="half" idx="10"/>
          </p:nvPr>
        </p:nvSpPr>
        <p:spPr/>
        <p:txBody>
          <a:bodyPr/>
          <a:lstStyle/>
          <a:p>
            <a:fld id="{645B609E-5645-4C14-BCE1-E5ADC6D342CA}" type="datetimeFigureOut">
              <a:rPr lang="th-TH" smtClean="0"/>
              <a:pPr/>
              <a:t>03/08/60</a:t>
            </a:fld>
            <a:endParaRPr lang="th-TH"/>
          </a:p>
        </p:txBody>
      </p:sp>
      <p:sp>
        <p:nvSpPr>
          <p:cNvPr id="6" name="Footer Placeholder 5"/>
          <p:cNvSpPr>
            <a:spLocks noGrp="1"/>
          </p:cNvSpPr>
          <p:nvPr>
            <p:ph type="ftr" sz="quarter" idx="11"/>
          </p:nvPr>
        </p:nvSpPr>
        <p:spPr/>
        <p:txBody>
          <a:bodyPr/>
          <a:lstStyle/>
          <a:p>
            <a:endParaRPr lang="th-TH"/>
          </a:p>
        </p:txBody>
      </p:sp>
      <p:sp>
        <p:nvSpPr>
          <p:cNvPr id="7" name="Slide Number Placeholder 6"/>
          <p:cNvSpPr>
            <a:spLocks noGrp="1"/>
          </p:cNvSpPr>
          <p:nvPr>
            <p:ph type="sldNum" sz="quarter" idx="12"/>
          </p:nvPr>
        </p:nvSpPr>
        <p:spPr/>
        <p:txBody>
          <a:bodyPr/>
          <a:lstStyle/>
          <a:p>
            <a:fld id="{EDF9BC89-433F-46D4-97EC-DBC6AAEF80CD}" type="slidenum">
              <a:rPr lang="th-TH" smtClean="0"/>
              <a:pPr/>
              <a:t>‹#›</a:t>
            </a:fld>
            <a:endParaRPr lang="th-T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h-T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7" name="Date Placeholder 6"/>
          <p:cNvSpPr>
            <a:spLocks noGrp="1"/>
          </p:cNvSpPr>
          <p:nvPr>
            <p:ph type="dt" sz="half" idx="10"/>
          </p:nvPr>
        </p:nvSpPr>
        <p:spPr/>
        <p:txBody>
          <a:bodyPr/>
          <a:lstStyle/>
          <a:p>
            <a:fld id="{645B609E-5645-4C14-BCE1-E5ADC6D342CA}" type="datetimeFigureOut">
              <a:rPr lang="th-TH" smtClean="0"/>
              <a:pPr/>
              <a:t>03/08/60</a:t>
            </a:fld>
            <a:endParaRPr lang="th-TH"/>
          </a:p>
        </p:txBody>
      </p:sp>
      <p:sp>
        <p:nvSpPr>
          <p:cNvPr id="8" name="Footer Placeholder 7"/>
          <p:cNvSpPr>
            <a:spLocks noGrp="1"/>
          </p:cNvSpPr>
          <p:nvPr>
            <p:ph type="ftr" sz="quarter" idx="11"/>
          </p:nvPr>
        </p:nvSpPr>
        <p:spPr/>
        <p:txBody>
          <a:bodyPr/>
          <a:lstStyle/>
          <a:p>
            <a:endParaRPr lang="th-TH"/>
          </a:p>
        </p:txBody>
      </p:sp>
      <p:sp>
        <p:nvSpPr>
          <p:cNvPr id="9" name="Slide Number Placeholder 8"/>
          <p:cNvSpPr>
            <a:spLocks noGrp="1"/>
          </p:cNvSpPr>
          <p:nvPr>
            <p:ph type="sldNum" sz="quarter" idx="12"/>
          </p:nvPr>
        </p:nvSpPr>
        <p:spPr/>
        <p:txBody>
          <a:bodyPr/>
          <a:lstStyle/>
          <a:p>
            <a:fld id="{EDF9BC89-433F-46D4-97EC-DBC6AAEF80CD}" type="slidenum">
              <a:rPr lang="th-TH" smtClean="0"/>
              <a:pPr/>
              <a:t>‹#›</a:t>
            </a:fld>
            <a:endParaRPr lang="th-T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h-TH"/>
          </a:p>
        </p:txBody>
      </p:sp>
      <p:sp>
        <p:nvSpPr>
          <p:cNvPr id="3" name="Date Placeholder 2"/>
          <p:cNvSpPr>
            <a:spLocks noGrp="1"/>
          </p:cNvSpPr>
          <p:nvPr>
            <p:ph type="dt" sz="half" idx="10"/>
          </p:nvPr>
        </p:nvSpPr>
        <p:spPr/>
        <p:txBody>
          <a:bodyPr/>
          <a:lstStyle/>
          <a:p>
            <a:fld id="{645B609E-5645-4C14-BCE1-E5ADC6D342CA}" type="datetimeFigureOut">
              <a:rPr lang="th-TH" smtClean="0"/>
              <a:pPr/>
              <a:t>03/08/60</a:t>
            </a:fld>
            <a:endParaRPr lang="th-TH"/>
          </a:p>
        </p:txBody>
      </p:sp>
      <p:sp>
        <p:nvSpPr>
          <p:cNvPr id="4" name="Footer Placeholder 3"/>
          <p:cNvSpPr>
            <a:spLocks noGrp="1"/>
          </p:cNvSpPr>
          <p:nvPr>
            <p:ph type="ftr" sz="quarter" idx="11"/>
          </p:nvPr>
        </p:nvSpPr>
        <p:spPr/>
        <p:txBody>
          <a:bodyPr/>
          <a:lstStyle/>
          <a:p>
            <a:endParaRPr lang="th-TH"/>
          </a:p>
        </p:txBody>
      </p:sp>
      <p:sp>
        <p:nvSpPr>
          <p:cNvPr id="5" name="Slide Number Placeholder 4"/>
          <p:cNvSpPr>
            <a:spLocks noGrp="1"/>
          </p:cNvSpPr>
          <p:nvPr>
            <p:ph type="sldNum" sz="quarter" idx="12"/>
          </p:nvPr>
        </p:nvSpPr>
        <p:spPr/>
        <p:txBody>
          <a:bodyPr/>
          <a:lstStyle/>
          <a:p>
            <a:fld id="{EDF9BC89-433F-46D4-97EC-DBC6AAEF80CD}" type="slidenum">
              <a:rPr lang="th-TH" smtClean="0"/>
              <a:pPr/>
              <a:t>‹#›</a:t>
            </a:fld>
            <a:endParaRPr lang="th-T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5B609E-5645-4C14-BCE1-E5ADC6D342CA}" type="datetimeFigureOut">
              <a:rPr lang="th-TH" smtClean="0"/>
              <a:pPr/>
              <a:t>03/08/60</a:t>
            </a:fld>
            <a:endParaRPr lang="th-TH"/>
          </a:p>
        </p:txBody>
      </p:sp>
      <p:sp>
        <p:nvSpPr>
          <p:cNvPr id="3" name="Footer Placeholder 2"/>
          <p:cNvSpPr>
            <a:spLocks noGrp="1"/>
          </p:cNvSpPr>
          <p:nvPr>
            <p:ph type="ftr" sz="quarter" idx="11"/>
          </p:nvPr>
        </p:nvSpPr>
        <p:spPr/>
        <p:txBody>
          <a:bodyPr/>
          <a:lstStyle/>
          <a:p>
            <a:endParaRPr lang="th-TH"/>
          </a:p>
        </p:txBody>
      </p:sp>
      <p:sp>
        <p:nvSpPr>
          <p:cNvPr id="4" name="Slide Number Placeholder 3"/>
          <p:cNvSpPr>
            <a:spLocks noGrp="1"/>
          </p:cNvSpPr>
          <p:nvPr>
            <p:ph type="sldNum" sz="quarter" idx="12"/>
          </p:nvPr>
        </p:nvSpPr>
        <p:spPr/>
        <p:txBody>
          <a:bodyPr/>
          <a:lstStyle/>
          <a:p>
            <a:fld id="{EDF9BC89-433F-46D4-97EC-DBC6AAEF80CD}" type="slidenum">
              <a:rPr lang="th-TH" smtClean="0"/>
              <a:pPr/>
              <a:t>‹#›</a:t>
            </a:fld>
            <a:endParaRPr lang="th-T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h-T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5B609E-5645-4C14-BCE1-E5ADC6D342CA}" type="datetimeFigureOut">
              <a:rPr lang="th-TH" smtClean="0"/>
              <a:pPr/>
              <a:t>03/08/60</a:t>
            </a:fld>
            <a:endParaRPr lang="th-TH"/>
          </a:p>
        </p:txBody>
      </p:sp>
      <p:sp>
        <p:nvSpPr>
          <p:cNvPr id="6" name="Footer Placeholder 5"/>
          <p:cNvSpPr>
            <a:spLocks noGrp="1"/>
          </p:cNvSpPr>
          <p:nvPr>
            <p:ph type="ftr" sz="quarter" idx="11"/>
          </p:nvPr>
        </p:nvSpPr>
        <p:spPr/>
        <p:txBody>
          <a:bodyPr/>
          <a:lstStyle/>
          <a:p>
            <a:endParaRPr lang="th-TH"/>
          </a:p>
        </p:txBody>
      </p:sp>
      <p:sp>
        <p:nvSpPr>
          <p:cNvPr id="7" name="Slide Number Placeholder 6"/>
          <p:cNvSpPr>
            <a:spLocks noGrp="1"/>
          </p:cNvSpPr>
          <p:nvPr>
            <p:ph type="sldNum" sz="quarter" idx="12"/>
          </p:nvPr>
        </p:nvSpPr>
        <p:spPr/>
        <p:txBody>
          <a:bodyPr/>
          <a:lstStyle/>
          <a:p>
            <a:fld id="{EDF9BC89-433F-46D4-97EC-DBC6AAEF80CD}" type="slidenum">
              <a:rPr lang="th-TH" smtClean="0"/>
              <a:pPr/>
              <a:t>‹#›</a:t>
            </a:fld>
            <a:endParaRPr lang="th-T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h-T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h-T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5B609E-5645-4C14-BCE1-E5ADC6D342CA}" type="datetimeFigureOut">
              <a:rPr lang="th-TH" smtClean="0"/>
              <a:pPr/>
              <a:t>03/08/60</a:t>
            </a:fld>
            <a:endParaRPr lang="th-TH"/>
          </a:p>
        </p:txBody>
      </p:sp>
      <p:sp>
        <p:nvSpPr>
          <p:cNvPr id="6" name="Footer Placeholder 5"/>
          <p:cNvSpPr>
            <a:spLocks noGrp="1"/>
          </p:cNvSpPr>
          <p:nvPr>
            <p:ph type="ftr" sz="quarter" idx="11"/>
          </p:nvPr>
        </p:nvSpPr>
        <p:spPr/>
        <p:txBody>
          <a:bodyPr/>
          <a:lstStyle/>
          <a:p>
            <a:endParaRPr lang="th-TH"/>
          </a:p>
        </p:txBody>
      </p:sp>
      <p:sp>
        <p:nvSpPr>
          <p:cNvPr id="7" name="Slide Number Placeholder 6"/>
          <p:cNvSpPr>
            <a:spLocks noGrp="1"/>
          </p:cNvSpPr>
          <p:nvPr>
            <p:ph type="sldNum" sz="quarter" idx="12"/>
          </p:nvPr>
        </p:nvSpPr>
        <p:spPr/>
        <p:txBody>
          <a:bodyPr/>
          <a:lstStyle/>
          <a:p>
            <a:fld id="{EDF9BC89-433F-46D4-97EC-DBC6AAEF80CD}" type="slidenum">
              <a:rPr lang="th-TH" smtClean="0"/>
              <a:pPr/>
              <a:t>‹#›</a:t>
            </a:fld>
            <a:endParaRPr lang="th-T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h-TH"/>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4" name="Date Placeholder 3"/>
          <p:cNvSpPr>
            <a:spLocks noGrp="1"/>
          </p:cNvSpPr>
          <p:nvPr>
            <p:ph type="dt" sz="half" idx="10"/>
          </p:nvPr>
        </p:nvSpPr>
        <p:spPr/>
        <p:txBody>
          <a:bodyPr/>
          <a:lstStyle/>
          <a:p>
            <a:fld id="{645B609E-5645-4C14-BCE1-E5ADC6D342CA}" type="datetimeFigureOut">
              <a:rPr lang="th-TH" smtClean="0"/>
              <a:pPr/>
              <a:t>03/08/60</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EDF9BC89-433F-46D4-97EC-DBC6AAEF80CD}" type="slidenum">
              <a:rPr lang="th-TH" smtClean="0"/>
              <a:pPr/>
              <a:t>‹#›</a:t>
            </a:fld>
            <a:endParaRPr lang="th-T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h-T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4" name="Date Placeholder 3"/>
          <p:cNvSpPr>
            <a:spLocks noGrp="1"/>
          </p:cNvSpPr>
          <p:nvPr>
            <p:ph type="dt" sz="half" idx="10"/>
          </p:nvPr>
        </p:nvSpPr>
        <p:spPr/>
        <p:txBody>
          <a:bodyPr/>
          <a:lstStyle/>
          <a:p>
            <a:fld id="{645B609E-5645-4C14-BCE1-E5ADC6D342CA}" type="datetimeFigureOut">
              <a:rPr lang="th-TH" smtClean="0"/>
              <a:pPr/>
              <a:t>03/08/60</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EDF9BC89-433F-46D4-97EC-DBC6AAEF80CD}" type="slidenum">
              <a:rPr lang="th-TH" smtClean="0"/>
              <a:pPr/>
              <a:t>‹#›</a:t>
            </a:fld>
            <a:endParaRPr lang="th-T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th-TH"/>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5B609E-5645-4C14-BCE1-E5ADC6D342CA}" type="datetimeFigureOut">
              <a:rPr lang="th-TH" smtClean="0"/>
              <a:pPr/>
              <a:t>03/08/60</a:t>
            </a:fld>
            <a:endParaRPr lang="th-TH"/>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h-TH"/>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F9BC89-433F-46D4-97EC-DBC6AAEF80CD}" type="slidenum">
              <a:rPr lang="th-TH" smtClean="0"/>
              <a:pPr/>
              <a:t>‹#›</a:t>
            </a:fld>
            <a:endParaRPr lang="th-T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2.gif"/><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jpe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 Id="rId9" Type="http://schemas.openxmlformats.org/officeDocument/2006/relationships/image" Target="../media/image52.pn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780928"/>
            <a:ext cx="7772400" cy="1470025"/>
          </a:xfrm>
        </p:spPr>
        <p:txBody>
          <a:bodyPr>
            <a:normAutofit/>
          </a:bodyPr>
          <a:lstStyle/>
          <a:p>
            <a:r>
              <a:rPr lang="th-TH" sz="3600" b="1" dirty="0">
                <a:latin typeface="TH Sarabun New" panose="020B0500040200020003" pitchFamily="34" charset="-34"/>
                <a:cs typeface="TH Sarabun New" panose="020B0500040200020003" pitchFamily="34" charset="-34"/>
              </a:rPr>
              <a:t>โครงการปฐมนิเทศลูกพระวิษณุกรรมและประชุม</a:t>
            </a:r>
            <a:r>
              <a:rPr lang="th-TH" sz="3600" b="1" dirty="0" smtClean="0">
                <a:latin typeface="TH Sarabun New" panose="020B0500040200020003" pitchFamily="34" charset="-34"/>
                <a:cs typeface="TH Sarabun New" panose="020B0500040200020003" pitchFamily="34" charset="-34"/>
              </a:rPr>
              <a:t>ผู้ปกครอง</a:t>
            </a:r>
            <a:br>
              <a:rPr lang="th-TH" sz="3600" b="1" dirty="0" smtClean="0">
                <a:latin typeface="TH Sarabun New" panose="020B0500040200020003" pitchFamily="34" charset="-34"/>
                <a:cs typeface="TH Sarabun New" panose="020B0500040200020003" pitchFamily="34" charset="-34"/>
              </a:rPr>
            </a:br>
            <a:r>
              <a:rPr lang="th-TH" sz="3600" b="1" dirty="0" smtClean="0">
                <a:latin typeface="TH Sarabun New" panose="020B0500040200020003" pitchFamily="34" charset="-34"/>
                <a:cs typeface="TH Sarabun New" panose="020B0500040200020003" pitchFamily="34" charset="-34"/>
              </a:rPr>
              <a:t>คณะวิศวกรรมศาสตร์ (รุ่นที่ 24)</a:t>
            </a:r>
            <a:endParaRPr lang="th-TH" sz="3600" b="1" dirty="0">
              <a:latin typeface="TH Sarabun New" panose="020B0500040200020003" pitchFamily="34" charset="-34"/>
              <a:cs typeface="TH Sarabun New" panose="020B0500040200020003" pitchFamily="34" charset="-34"/>
            </a:endParaRPr>
          </a:p>
        </p:txBody>
      </p:sp>
      <p:sp>
        <p:nvSpPr>
          <p:cNvPr id="3" name="Subtitle 2"/>
          <p:cNvSpPr>
            <a:spLocks noGrp="1"/>
          </p:cNvSpPr>
          <p:nvPr>
            <p:ph type="subTitle" idx="1"/>
          </p:nvPr>
        </p:nvSpPr>
        <p:spPr>
          <a:xfrm>
            <a:off x="179512" y="4267608"/>
            <a:ext cx="8712968" cy="1752600"/>
          </a:xfrm>
        </p:spPr>
        <p:txBody>
          <a:bodyPr>
            <a:normAutofit/>
          </a:bodyPr>
          <a:lstStyle/>
          <a:p>
            <a:r>
              <a:rPr lang="th-TH" sz="2800" b="1" dirty="0" smtClean="0">
                <a:solidFill>
                  <a:schemeClr val="accent2">
                    <a:lumMod val="75000"/>
                  </a:schemeClr>
                </a:solidFill>
                <a:latin typeface="TH Sarabun New" panose="020B0500040200020003" pitchFamily="34" charset="-34"/>
                <a:cs typeface="TH Sarabun New" panose="020B0500040200020003" pitchFamily="34" charset="-34"/>
              </a:rPr>
              <a:t>คณะวิศวกรรมศาสตร์ มหาวิทยาลัยนเรศวร</a:t>
            </a:r>
          </a:p>
          <a:p>
            <a:r>
              <a:rPr lang="th-TH" sz="2400" b="1" dirty="0" smtClean="0">
                <a:solidFill>
                  <a:schemeClr val="accent2">
                    <a:lumMod val="75000"/>
                  </a:schemeClr>
                </a:solidFill>
                <a:latin typeface="TH Sarabun New" panose="020B0500040200020003" pitchFamily="34" charset="-34"/>
                <a:cs typeface="TH Sarabun New" panose="020B0500040200020003" pitchFamily="34" charset="-34"/>
              </a:rPr>
              <a:t>วันเสาร์ที่ 5 สิงหาคม 2560</a:t>
            </a:r>
          </a:p>
          <a:p>
            <a:r>
              <a:rPr lang="th-TH" sz="2400" b="1" dirty="0" smtClean="0">
                <a:solidFill>
                  <a:schemeClr val="accent2">
                    <a:lumMod val="75000"/>
                  </a:schemeClr>
                </a:solidFill>
                <a:latin typeface="TH Sarabun New" panose="020B0500040200020003" pitchFamily="34" charset="-34"/>
                <a:cs typeface="TH Sarabun New" panose="020B0500040200020003" pitchFamily="34" charset="-34"/>
              </a:rPr>
              <a:t>ณ ห้องประชุมโรงละคร อาคารเฉลิมพระเกียรติ 72 </a:t>
            </a:r>
            <a:r>
              <a:rPr lang="th-TH" sz="2400" b="1" dirty="0">
                <a:solidFill>
                  <a:schemeClr val="accent2">
                    <a:lumMod val="75000"/>
                  </a:schemeClr>
                </a:solidFill>
                <a:latin typeface="TH Sarabun New" panose="020B0500040200020003" pitchFamily="34" charset="-34"/>
                <a:cs typeface="TH Sarabun New" panose="020B0500040200020003" pitchFamily="34" charset="-34"/>
              </a:rPr>
              <a:t>พรรษา บรมราชินี</a:t>
            </a:r>
            <a:r>
              <a:rPr lang="th-TH" sz="2400" b="1" dirty="0" smtClean="0">
                <a:solidFill>
                  <a:schemeClr val="accent2">
                    <a:lumMod val="75000"/>
                  </a:schemeClr>
                </a:solidFill>
                <a:latin typeface="TH Sarabun New" panose="020B0500040200020003" pitchFamily="34" charset="-34"/>
                <a:cs typeface="TH Sarabun New" panose="020B0500040200020003" pitchFamily="34" charset="-34"/>
              </a:rPr>
              <a:t>นาถ มหาวิทยาลัย</a:t>
            </a:r>
            <a:r>
              <a:rPr lang="th-TH" sz="2400" b="1" dirty="0">
                <a:solidFill>
                  <a:schemeClr val="accent2">
                    <a:lumMod val="75000"/>
                  </a:schemeClr>
                </a:solidFill>
                <a:latin typeface="TH Sarabun New" panose="020B0500040200020003" pitchFamily="34" charset="-34"/>
                <a:cs typeface="TH Sarabun New" panose="020B0500040200020003" pitchFamily="34" charset="-34"/>
              </a:rPr>
              <a:t>นเรศวร</a:t>
            </a:r>
            <a:endParaRPr lang="th-TH" sz="2800" b="1" dirty="0">
              <a:solidFill>
                <a:schemeClr val="accent2">
                  <a:lumMod val="75000"/>
                </a:schemeClr>
              </a:solidFill>
              <a:latin typeface="TH Sarabun New" panose="020B0500040200020003" pitchFamily="34" charset="-34"/>
              <a:cs typeface="TH Sarabun New" panose="020B0500040200020003" pitchFamily="34" charset="-34"/>
            </a:endParaRPr>
          </a:p>
        </p:txBody>
      </p:sp>
      <p:pic>
        <p:nvPicPr>
          <p:cNvPr id="2050" name="Picture 2" descr="http://web.eng.nu.ac.th/eng2012/docs/logo/2015_colo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332656"/>
            <a:ext cx="2469654" cy="246660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1547664" y="4106937"/>
            <a:ext cx="6222504"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6284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 descr="C:\Users\nirundonk.NU\Desktop\Picture1.png"/>
          <p:cNvPicPr>
            <a:picLocks noChangeAspect="1" noChangeArrowheads="1"/>
          </p:cNvPicPr>
          <p:nvPr/>
        </p:nvPicPr>
        <p:blipFill>
          <a:blip r:embed="rId2"/>
          <a:srcRect/>
          <a:stretch>
            <a:fillRect/>
          </a:stretch>
        </p:blipFill>
        <p:spPr bwMode="auto">
          <a:xfrm>
            <a:off x="0" y="-27384"/>
            <a:ext cx="9153534" cy="6858000"/>
          </a:xfrm>
          <a:prstGeom prst="rect">
            <a:avLst/>
          </a:prstGeom>
          <a:noFill/>
        </p:spPr>
      </p:pic>
      <p:sp>
        <p:nvSpPr>
          <p:cNvPr id="6" name="Subtitle 5"/>
          <p:cNvSpPr txBox="1">
            <a:spLocks/>
          </p:cNvSpPr>
          <p:nvPr/>
        </p:nvSpPr>
        <p:spPr>
          <a:xfrm>
            <a:off x="4114800" y="6196013"/>
            <a:ext cx="4811713" cy="403225"/>
          </a:xfrm>
          <a:prstGeom prst="rect">
            <a:avLst/>
          </a:prstGeom>
        </p:spPr>
        <p:txBody>
          <a:bodyPr vert="horz" lIns="91440" tIns="45720" rIns="91440" bIns="45720" rtlCol="0">
            <a:normAutofit fontScale="77500" lnSpcReduction="20000"/>
          </a:body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bg1"/>
                </a:solidFill>
                <a:effectLst/>
                <a:uLnTx/>
                <a:uFillTx/>
                <a:latin typeface="+mn-lt"/>
                <a:ea typeface="+mn-ea"/>
                <a:cs typeface="+mn-cs"/>
              </a:rPr>
              <a:t>www.eng.nu.ac.th</a:t>
            </a:r>
            <a:endParaRPr kumimoji="0" lang="th-TH" sz="3200" b="0" i="0" u="none" strike="noStrike" kern="1200" cap="none" spc="0" normalizeH="0" baseline="0" noProof="0" dirty="0">
              <a:ln>
                <a:noFill/>
              </a:ln>
              <a:solidFill>
                <a:schemeClr val="bg1"/>
              </a:solidFill>
              <a:effectLst/>
              <a:uLnTx/>
              <a:uFillTx/>
              <a:latin typeface="+mn-lt"/>
              <a:ea typeface="+mn-ea"/>
              <a:cs typeface="+mn-c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554009"/>
            <a:ext cx="5504762" cy="3485714"/>
          </a:xfrm>
          <a:prstGeom prst="rect">
            <a:avLst/>
          </a:prstGeom>
        </p:spPr>
      </p:pic>
      <p:pic>
        <p:nvPicPr>
          <p:cNvPr id="7" name="Picture 4" descr="C:\Users\nirundonk.NU\Desktop\8n4oqubb.png"/>
          <p:cNvPicPr>
            <a:picLocks noChangeAspect="1" noChangeArrowheads="1"/>
          </p:cNvPicPr>
          <p:nvPr/>
        </p:nvPicPr>
        <p:blipFill>
          <a:blip r:embed="rId4"/>
          <a:srcRect/>
          <a:stretch>
            <a:fillRect/>
          </a:stretch>
        </p:blipFill>
        <p:spPr bwMode="auto">
          <a:xfrm>
            <a:off x="3143240" y="696466"/>
            <a:ext cx="2857500" cy="2876550"/>
          </a:xfrm>
          <a:prstGeom prst="rect">
            <a:avLst/>
          </a:prstGeom>
          <a:noFill/>
        </p:spPr>
      </p:pic>
      <p:sp>
        <p:nvSpPr>
          <p:cNvPr id="8" name="Rectangle 2"/>
          <p:cNvSpPr>
            <a:spLocks noGrp="1" noChangeArrowheads="1"/>
          </p:cNvSpPr>
          <p:nvPr>
            <p:ph type="ctrTitle"/>
          </p:nvPr>
        </p:nvSpPr>
        <p:spPr>
          <a:xfrm>
            <a:off x="1516041" y="2996952"/>
            <a:ext cx="7410472" cy="1470025"/>
          </a:xfrm>
        </p:spPr>
        <p:txBody>
          <a:bodyPr/>
          <a:lstStyle/>
          <a:p>
            <a:pPr algn="r"/>
            <a:r>
              <a:rPr lang="en-US" sz="2600" dirty="0" smtClean="0">
                <a:solidFill>
                  <a:schemeClr val="tx2"/>
                </a:solidFill>
              </a:rPr>
              <a:t>Faculty of Engineering</a:t>
            </a:r>
            <a:br>
              <a:rPr lang="en-US" sz="2600" dirty="0" smtClean="0">
                <a:solidFill>
                  <a:schemeClr val="tx2"/>
                </a:solidFill>
              </a:rPr>
            </a:br>
            <a:r>
              <a:rPr lang="en-US" sz="4000" dirty="0" err="1" smtClean="0"/>
              <a:t>Naresuan</a:t>
            </a:r>
            <a:r>
              <a:rPr lang="en-US" sz="4000" dirty="0" smtClean="0"/>
              <a:t> University</a:t>
            </a:r>
            <a:endParaRPr lang="en-US" sz="40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32"/>
          <p:cNvSpPr/>
          <p:nvPr/>
        </p:nvSpPr>
        <p:spPr>
          <a:xfrm>
            <a:off x="-1555845" y="1196752"/>
            <a:ext cx="6578221" cy="7478973"/>
          </a:xfrm>
          <a:custGeom>
            <a:avLst/>
            <a:gdLst>
              <a:gd name="connsiteX0" fmla="*/ 1173708 w 6578221"/>
              <a:gd name="connsiteY0" fmla="*/ 0 h 7478973"/>
              <a:gd name="connsiteX1" fmla="*/ 6578221 w 6578221"/>
              <a:gd name="connsiteY1" fmla="*/ 477672 h 7478973"/>
              <a:gd name="connsiteX2" fmla="*/ 3957851 w 6578221"/>
              <a:gd name="connsiteY2" fmla="*/ 7478973 h 7478973"/>
              <a:gd name="connsiteX3" fmla="*/ 0 w 6578221"/>
              <a:gd name="connsiteY3" fmla="*/ 6073254 h 7478973"/>
              <a:gd name="connsiteX4" fmla="*/ 1173708 w 6578221"/>
              <a:gd name="connsiteY4" fmla="*/ 0 h 7478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221" h="7478973">
                <a:moveTo>
                  <a:pt x="1173708" y="0"/>
                </a:moveTo>
                <a:lnTo>
                  <a:pt x="6578221" y="477672"/>
                </a:lnTo>
                <a:lnTo>
                  <a:pt x="3957851" y="7478973"/>
                </a:lnTo>
                <a:lnTo>
                  <a:pt x="0" y="6073254"/>
                </a:lnTo>
                <a:lnTo>
                  <a:pt x="1173708" y="0"/>
                </a:lnTo>
                <a:close/>
              </a:path>
            </a:pathLst>
          </a:cu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th-TH"/>
          </a:p>
        </p:txBody>
      </p:sp>
      <p:sp>
        <p:nvSpPr>
          <p:cNvPr id="4" name="Title 3"/>
          <p:cNvSpPr>
            <a:spLocks noGrp="1"/>
          </p:cNvSpPr>
          <p:nvPr>
            <p:ph type="title"/>
          </p:nvPr>
        </p:nvSpPr>
        <p:spPr>
          <a:xfrm>
            <a:off x="714348" y="285728"/>
            <a:ext cx="7467600" cy="714380"/>
          </a:xfrm>
        </p:spPr>
        <p:txBody>
          <a:bodyPr>
            <a:normAutofit/>
          </a:bodyPr>
          <a:lstStyle/>
          <a:p>
            <a:pPr algn="l"/>
            <a:r>
              <a:rPr lang="th-TH" sz="4000" b="1" dirty="0" smtClean="0">
                <a:solidFill>
                  <a:schemeClr val="bg1"/>
                </a:solidFill>
                <a:latin typeface="TH SarabunPSK" pitchFamily="34" charset="-34"/>
                <a:cs typeface="TH SarabunPSK" pitchFamily="34" charset="-34"/>
              </a:rPr>
              <a:t>ประวัติความเป็นมาโดยย่อ</a:t>
            </a:r>
            <a:endParaRPr lang="en-US" sz="4000" b="1" dirty="0">
              <a:solidFill>
                <a:schemeClr val="bg1"/>
              </a:solidFill>
              <a:latin typeface="TH SarabunPSK" pitchFamily="34" charset="-34"/>
              <a:cs typeface="TH SarabunPSK" pitchFamily="34" charset="-34"/>
            </a:endParaRPr>
          </a:p>
        </p:txBody>
      </p:sp>
      <p:sp>
        <p:nvSpPr>
          <p:cNvPr id="5" name="Content Placeholder 4"/>
          <p:cNvSpPr>
            <a:spLocks noGrp="1"/>
          </p:cNvSpPr>
          <p:nvPr>
            <p:ph idx="1"/>
          </p:nvPr>
        </p:nvSpPr>
        <p:spPr>
          <a:xfrm>
            <a:off x="171448" y="1627082"/>
            <a:ext cx="8043890" cy="4873752"/>
          </a:xfrm>
        </p:spPr>
        <p:txBody>
          <a:bodyPr>
            <a:normAutofit fontScale="77500" lnSpcReduction="20000"/>
          </a:bodyPr>
          <a:lstStyle/>
          <a:p>
            <a:r>
              <a:rPr lang="th-TH" sz="2800" b="1" dirty="0" smtClean="0">
                <a:solidFill>
                  <a:schemeClr val="bg1"/>
                </a:solidFill>
                <a:latin typeface="TH SarabunPSK" pitchFamily="34" charset="-34"/>
                <a:cs typeface="TH SarabunPSK" pitchFamily="34" charset="-34"/>
              </a:rPr>
              <a:t>คณะวิศวกรรมศาสตร์ มหาวิทยาลัยนเรศวร </a:t>
            </a:r>
          </a:p>
          <a:p>
            <a:pPr>
              <a:buNone/>
            </a:pPr>
            <a:r>
              <a:rPr lang="th-TH" sz="2800" b="1" dirty="0" smtClean="0">
                <a:solidFill>
                  <a:schemeClr val="bg1"/>
                </a:solidFill>
                <a:latin typeface="TH SarabunPSK" pitchFamily="34" charset="-34"/>
                <a:cs typeface="TH SarabunPSK" pitchFamily="34" charset="-34"/>
              </a:rPr>
              <a:t>ได้เริ่มจัดตั้งขึ้นเมื่อวันที่ </a:t>
            </a:r>
            <a:r>
              <a:rPr lang="en-US" sz="2800" b="1" dirty="0" smtClean="0">
                <a:solidFill>
                  <a:schemeClr val="bg1"/>
                </a:solidFill>
                <a:latin typeface="TH SarabunPSK" pitchFamily="34" charset="-34"/>
                <a:cs typeface="TH SarabunPSK" pitchFamily="34" charset="-34"/>
              </a:rPr>
              <a:t>21 </a:t>
            </a:r>
            <a:r>
              <a:rPr lang="th-TH" sz="2800" b="1" dirty="0" smtClean="0">
                <a:solidFill>
                  <a:schemeClr val="bg1"/>
                </a:solidFill>
                <a:latin typeface="TH SarabunPSK" pitchFamily="34" charset="-34"/>
                <a:cs typeface="TH SarabunPSK" pitchFamily="34" charset="-34"/>
              </a:rPr>
              <a:t>พฤษภาคม พ.ศ. </a:t>
            </a:r>
            <a:r>
              <a:rPr lang="en-US" sz="2800" b="1" dirty="0" smtClean="0">
                <a:solidFill>
                  <a:schemeClr val="bg1"/>
                </a:solidFill>
                <a:latin typeface="TH SarabunPSK" pitchFamily="34" charset="-34"/>
                <a:cs typeface="TH SarabunPSK" pitchFamily="34" charset="-34"/>
              </a:rPr>
              <a:t>2537 </a:t>
            </a:r>
          </a:p>
          <a:p>
            <a:endParaRPr lang="th-TH" sz="2800" b="1" dirty="0" smtClean="0">
              <a:solidFill>
                <a:schemeClr val="bg1"/>
              </a:solidFill>
              <a:latin typeface="TH SarabunPSK" pitchFamily="34" charset="-34"/>
              <a:cs typeface="TH SarabunPSK" pitchFamily="34" charset="-34"/>
            </a:endParaRPr>
          </a:p>
          <a:p>
            <a:r>
              <a:rPr lang="th-TH" sz="2800" b="1" dirty="0" smtClean="0">
                <a:solidFill>
                  <a:schemeClr val="bg1"/>
                </a:solidFill>
                <a:latin typeface="TH SarabunPSK" pitchFamily="34" charset="-34"/>
                <a:cs typeface="TH SarabunPSK" pitchFamily="34" charset="-34"/>
              </a:rPr>
              <a:t>ปัจจุบันได้เปิดทำการสอนมาแล้ว </a:t>
            </a:r>
            <a:r>
              <a:rPr lang="en-US" sz="2800" b="1" dirty="0" smtClean="0">
                <a:solidFill>
                  <a:schemeClr val="bg1"/>
                </a:solidFill>
                <a:latin typeface="TH SarabunPSK" pitchFamily="34" charset="-34"/>
                <a:cs typeface="TH SarabunPSK" pitchFamily="34" charset="-34"/>
              </a:rPr>
              <a:t>23 </a:t>
            </a:r>
            <a:r>
              <a:rPr lang="th-TH" sz="2800" b="1" dirty="0" smtClean="0">
                <a:solidFill>
                  <a:schemeClr val="bg1"/>
                </a:solidFill>
                <a:latin typeface="TH SarabunPSK" pitchFamily="34" charset="-34"/>
                <a:cs typeface="TH SarabunPSK" pitchFamily="34" charset="-34"/>
              </a:rPr>
              <a:t>ปี </a:t>
            </a:r>
          </a:p>
          <a:p>
            <a:pPr>
              <a:buNone/>
            </a:pPr>
            <a:r>
              <a:rPr lang="th-TH" sz="2800" b="1" dirty="0" smtClean="0">
                <a:solidFill>
                  <a:schemeClr val="bg1"/>
                </a:solidFill>
                <a:latin typeface="TH SarabunPSK" pitchFamily="34" charset="-34"/>
                <a:cs typeface="TH SarabunPSK" pitchFamily="34" charset="-34"/>
              </a:rPr>
              <a:t>มีภาควิชาทั้งสิ้น </a:t>
            </a:r>
            <a:r>
              <a:rPr lang="en-US" sz="2800" b="1" dirty="0" smtClean="0">
                <a:solidFill>
                  <a:schemeClr val="bg1"/>
                </a:solidFill>
                <a:latin typeface="TH SarabunPSK" pitchFamily="34" charset="-34"/>
                <a:cs typeface="TH SarabunPSK" pitchFamily="34" charset="-34"/>
              </a:rPr>
              <a:t>4 </a:t>
            </a:r>
            <a:r>
              <a:rPr lang="th-TH" sz="2800" b="1" dirty="0" smtClean="0">
                <a:solidFill>
                  <a:schemeClr val="bg1"/>
                </a:solidFill>
                <a:latin typeface="TH SarabunPSK" pitchFamily="34" charset="-34"/>
                <a:cs typeface="TH SarabunPSK" pitchFamily="34" charset="-34"/>
              </a:rPr>
              <a:t>ภาควิชา คือ</a:t>
            </a:r>
          </a:p>
          <a:p>
            <a:pPr lvl="1"/>
            <a:r>
              <a:rPr lang="th-TH" sz="2400" b="1" dirty="0" smtClean="0">
                <a:solidFill>
                  <a:schemeClr val="bg1"/>
                </a:solidFill>
                <a:latin typeface="TH SarabunPSK" pitchFamily="34" charset="-34"/>
                <a:cs typeface="TH SarabunPSK" pitchFamily="34" charset="-34"/>
              </a:rPr>
              <a:t>ภาควิชาวิศวกรรมโยธา</a:t>
            </a:r>
          </a:p>
          <a:p>
            <a:pPr lvl="1"/>
            <a:r>
              <a:rPr lang="th-TH" sz="2400" b="1" dirty="0" smtClean="0">
                <a:solidFill>
                  <a:schemeClr val="bg1"/>
                </a:solidFill>
                <a:latin typeface="TH SarabunPSK" pitchFamily="34" charset="-34"/>
                <a:cs typeface="TH SarabunPSK" pitchFamily="34" charset="-34"/>
              </a:rPr>
              <a:t>ภาควิชาวิศวกรรม</a:t>
            </a:r>
            <a:r>
              <a:rPr lang="th-TH" sz="2400" b="1" dirty="0" err="1" smtClean="0">
                <a:solidFill>
                  <a:schemeClr val="bg1"/>
                </a:solidFill>
                <a:latin typeface="TH SarabunPSK" pitchFamily="34" charset="-34"/>
                <a:cs typeface="TH SarabunPSK" pitchFamily="34" charset="-34"/>
              </a:rPr>
              <a:t>อุตสาหการ</a:t>
            </a:r>
            <a:endParaRPr lang="th-TH" sz="2400" b="1" dirty="0" smtClean="0">
              <a:solidFill>
                <a:schemeClr val="bg1"/>
              </a:solidFill>
              <a:latin typeface="TH SarabunPSK" pitchFamily="34" charset="-34"/>
              <a:cs typeface="TH SarabunPSK" pitchFamily="34" charset="-34"/>
            </a:endParaRPr>
          </a:p>
          <a:p>
            <a:pPr lvl="1"/>
            <a:r>
              <a:rPr lang="th-TH" sz="2400" b="1" dirty="0" smtClean="0">
                <a:solidFill>
                  <a:schemeClr val="bg1"/>
                </a:solidFill>
                <a:latin typeface="TH SarabunPSK" pitchFamily="34" charset="-34"/>
                <a:cs typeface="TH SarabunPSK" pitchFamily="34" charset="-34"/>
              </a:rPr>
              <a:t>ภาควิชาวิศวกรรมเครื่องกล</a:t>
            </a:r>
          </a:p>
          <a:p>
            <a:pPr lvl="1"/>
            <a:r>
              <a:rPr lang="th-TH" sz="2400" b="1" dirty="0" smtClean="0">
                <a:solidFill>
                  <a:schemeClr val="bg1"/>
                </a:solidFill>
                <a:latin typeface="TH SarabunPSK" pitchFamily="34" charset="-34"/>
                <a:cs typeface="TH SarabunPSK" pitchFamily="34" charset="-34"/>
              </a:rPr>
              <a:t>ภาควิชาวิศวกรรมไฟฟ้า</a:t>
            </a:r>
          </a:p>
          <a:p>
            <a:pPr lvl="1">
              <a:buNone/>
            </a:pPr>
            <a:r>
              <a:rPr lang="th-TH" sz="2400" b="1" dirty="0" smtClean="0">
                <a:solidFill>
                  <a:schemeClr val="bg1"/>
                </a:solidFill>
                <a:latin typeface="TH SarabunPSK" pitchFamily="34" charset="-34"/>
                <a:cs typeface="TH SarabunPSK" pitchFamily="34" charset="-34"/>
              </a:rPr>
              <a:t>    และคอมพิวเตอร์</a:t>
            </a:r>
          </a:p>
          <a:p>
            <a:pPr>
              <a:buNone/>
            </a:pPr>
            <a:endParaRPr lang="th-TH" sz="2800" b="1" dirty="0" smtClean="0">
              <a:solidFill>
                <a:schemeClr val="bg1"/>
              </a:solidFill>
              <a:latin typeface="TH SarabunPSK" pitchFamily="34" charset="-34"/>
              <a:cs typeface="TH SarabunPSK" pitchFamily="34" charset="-34"/>
            </a:endParaRPr>
          </a:p>
          <a:p>
            <a:r>
              <a:rPr lang="th-TH" sz="2800" b="1" dirty="0" smtClean="0">
                <a:solidFill>
                  <a:schemeClr val="bg1"/>
                </a:solidFill>
                <a:latin typeface="TH SarabunPSK" pitchFamily="34" charset="-34"/>
                <a:cs typeface="TH SarabunPSK" pitchFamily="34" charset="-34"/>
              </a:rPr>
              <a:t>มีหลักสูตร</a:t>
            </a:r>
          </a:p>
          <a:p>
            <a:pPr>
              <a:buNone/>
            </a:pPr>
            <a:r>
              <a:rPr lang="th-TH" sz="2800" b="1" dirty="0" smtClean="0">
                <a:solidFill>
                  <a:schemeClr val="bg1"/>
                </a:solidFill>
                <a:latin typeface="TH SarabunPSK" pitchFamily="34" charset="-34"/>
                <a:cs typeface="TH SarabunPSK" pitchFamily="34" charset="-34"/>
              </a:rPr>
              <a:t>	- ระดับปริญญาตรี </a:t>
            </a:r>
            <a:r>
              <a:rPr lang="en-US" sz="2800" b="1" dirty="0" smtClean="0">
                <a:solidFill>
                  <a:schemeClr val="bg1"/>
                </a:solidFill>
                <a:latin typeface="TH SarabunPSK" pitchFamily="34" charset="-34"/>
                <a:cs typeface="TH SarabunPSK" pitchFamily="34" charset="-34"/>
              </a:rPr>
              <a:t>8 </a:t>
            </a:r>
            <a:r>
              <a:rPr lang="th-TH" sz="2800" b="1" dirty="0" smtClean="0">
                <a:solidFill>
                  <a:schemeClr val="bg1"/>
                </a:solidFill>
                <a:latin typeface="TH SarabunPSK" pitchFamily="34" charset="-34"/>
                <a:cs typeface="TH SarabunPSK" pitchFamily="34" charset="-34"/>
              </a:rPr>
              <a:t>หลักสูตร </a:t>
            </a:r>
          </a:p>
          <a:p>
            <a:pPr>
              <a:buNone/>
            </a:pPr>
            <a:r>
              <a:rPr lang="th-TH" sz="2800" b="1" dirty="0" smtClean="0">
                <a:solidFill>
                  <a:schemeClr val="bg1"/>
                </a:solidFill>
                <a:latin typeface="TH SarabunPSK" pitchFamily="34" charset="-34"/>
                <a:cs typeface="TH SarabunPSK" pitchFamily="34" charset="-34"/>
              </a:rPr>
              <a:t>	- ระดับปริญญาโท </a:t>
            </a:r>
            <a:r>
              <a:rPr lang="en-US" sz="2800" b="1" dirty="0" smtClean="0">
                <a:solidFill>
                  <a:schemeClr val="bg1"/>
                </a:solidFill>
                <a:latin typeface="TH SarabunPSK" pitchFamily="34" charset="-34"/>
                <a:cs typeface="TH SarabunPSK" pitchFamily="34" charset="-34"/>
              </a:rPr>
              <a:t>9 </a:t>
            </a:r>
            <a:r>
              <a:rPr lang="th-TH" sz="2800" b="1" dirty="0" smtClean="0">
                <a:solidFill>
                  <a:schemeClr val="bg1"/>
                </a:solidFill>
                <a:latin typeface="TH SarabunPSK" pitchFamily="34" charset="-34"/>
                <a:cs typeface="TH SarabunPSK" pitchFamily="34" charset="-34"/>
              </a:rPr>
              <a:t>หลักสูตร</a:t>
            </a:r>
          </a:p>
          <a:p>
            <a:pPr>
              <a:buNone/>
            </a:pPr>
            <a:r>
              <a:rPr lang="th-TH" sz="2800" b="1" dirty="0" smtClean="0">
                <a:solidFill>
                  <a:schemeClr val="bg1"/>
                </a:solidFill>
                <a:latin typeface="TH SarabunPSK" pitchFamily="34" charset="-34"/>
                <a:cs typeface="TH SarabunPSK" pitchFamily="34" charset="-34"/>
              </a:rPr>
              <a:t>	- ระดับปริญญาเอก </a:t>
            </a:r>
            <a:r>
              <a:rPr lang="en-US" sz="2800" b="1" dirty="0" smtClean="0">
                <a:solidFill>
                  <a:schemeClr val="bg1"/>
                </a:solidFill>
                <a:latin typeface="TH SarabunPSK" pitchFamily="34" charset="-34"/>
                <a:cs typeface="TH SarabunPSK" pitchFamily="34" charset="-34"/>
              </a:rPr>
              <a:t>5 </a:t>
            </a:r>
            <a:r>
              <a:rPr lang="th-TH" sz="2800" b="1" dirty="0" smtClean="0">
                <a:solidFill>
                  <a:schemeClr val="bg1"/>
                </a:solidFill>
                <a:latin typeface="TH SarabunPSK" pitchFamily="34" charset="-34"/>
                <a:cs typeface="TH SarabunPSK" pitchFamily="34" charset="-34"/>
              </a:rPr>
              <a:t>หลักสูตร</a:t>
            </a:r>
          </a:p>
          <a:p>
            <a:pPr lvl="1"/>
            <a:endParaRPr lang="en-US" sz="1800" b="1" dirty="0">
              <a:solidFill>
                <a:schemeClr val="bg1"/>
              </a:solidFill>
              <a:latin typeface="TH SarabunPSK" pitchFamily="34" charset="-34"/>
              <a:cs typeface="TH SarabunPSK" pitchFamily="34" charset="-34"/>
            </a:endParaRPr>
          </a:p>
        </p:txBody>
      </p:sp>
      <p:pic>
        <p:nvPicPr>
          <p:cNvPr id="7" name="Picture 1" descr="\\10.27.5.7\eng2012$\images\slide\slide3.png"/>
          <p:cNvPicPr>
            <a:picLocks noChangeAspect="1" noChangeArrowheads="1"/>
          </p:cNvPicPr>
          <p:nvPr/>
        </p:nvPicPr>
        <p:blipFill>
          <a:blip r:embed="rId2"/>
          <a:srcRect/>
          <a:stretch>
            <a:fillRect/>
          </a:stretch>
        </p:blipFill>
        <p:spPr bwMode="auto">
          <a:xfrm>
            <a:off x="5214942" y="1357298"/>
            <a:ext cx="3686200" cy="1535917"/>
          </a:xfrm>
          <a:prstGeom prst="rect">
            <a:avLst/>
          </a:prstGeom>
          <a:ln>
            <a:noFill/>
          </a:ln>
          <a:effectLst>
            <a:softEdge rad="112500"/>
          </a:effectLst>
        </p:spPr>
      </p:pic>
      <p:sp>
        <p:nvSpPr>
          <p:cNvPr id="6" name="AutoShape 3"/>
          <p:cNvSpPr>
            <a:spLocks noChangeArrowheads="1"/>
          </p:cNvSpPr>
          <p:nvPr/>
        </p:nvSpPr>
        <p:spPr bwMode="gray">
          <a:xfrm>
            <a:off x="3445806" y="4970170"/>
            <a:ext cx="1868221" cy="1394210"/>
          </a:xfrm>
          <a:prstGeom prst="roundRect">
            <a:avLst>
              <a:gd name="adj" fmla="val 12699"/>
            </a:avLst>
          </a:prstGeom>
          <a:solidFill>
            <a:schemeClr val="accent1"/>
          </a:solidFill>
          <a:ln w="9525" algn="ctr">
            <a:noFill/>
            <a:round/>
            <a:headEnd/>
            <a:tailEnd/>
          </a:ln>
          <a:effectLst/>
        </p:spPr>
        <p:txBody>
          <a:bodyPr wrap="none" anchor="ctr"/>
          <a:lstStyle/>
          <a:p>
            <a:endParaRPr lang="th-TH"/>
          </a:p>
        </p:txBody>
      </p:sp>
      <p:sp>
        <p:nvSpPr>
          <p:cNvPr id="8" name="Text Box 4"/>
          <p:cNvSpPr txBox="1">
            <a:spLocks noChangeArrowheads="1"/>
          </p:cNvSpPr>
          <p:nvPr/>
        </p:nvSpPr>
        <p:spPr bwMode="black">
          <a:xfrm>
            <a:off x="5387309" y="4218642"/>
            <a:ext cx="1158579" cy="830997"/>
          </a:xfrm>
          <a:prstGeom prst="rect">
            <a:avLst/>
          </a:prstGeom>
          <a:noFill/>
          <a:ln w="9525" algn="ctr">
            <a:noFill/>
            <a:miter lim="800000"/>
            <a:headEnd/>
            <a:tailEnd/>
          </a:ln>
          <a:effectLst/>
        </p:spPr>
        <p:txBody>
          <a:bodyPr wrap="square">
            <a:spAutoFit/>
          </a:bodyPr>
          <a:lstStyle/>
          <a:p>
            <a:pPr>
              <a:spcBef>
                <a:spcPct val="50000"/>
              </a:spcBef>
            </a:pPr>
            <a:r>
              <a:rPr lang="en-US" sz="1600" b="1" dirty="0" smtClean="0">
                <a:solidFill>
                  <a:schemeClr val="bg1"/>
                </a:solidFill>
                <a:cs typeface="Arial" charset="0"/>
              </a:rPr>
              <a:t>Faculty of Engineering</a:t>
            </a:r>
            <a:endParaRPr lang="en-US" sz="1600" b="1" dirty="0">
              <a:solidFill>
                <a:schemeClr val="bg1"/>
              </a:solidFill>
              <a:cs typeface="Arial" charset="0"/>
            </a:endParaRPr>
          </a:p>
        </p:txBody>
      </p:sp>
      <p:sp>
        <p:nvSpPr>
          <p:cNvPr id="9" name="AutoShape 5"/>
          <p:cNvSpPr>
            <a:spLocks noChangeArrowheads="1"/>
          </p:cNvSpPr>
          <p:nvPr/>
        </p:nvSpPr>
        <p:spPr bwMode="gray">
          <a:xfrm>
            <a:off x="3607403" y="5072074"/>
            <a:ext cx="1607539" cy="275169"/>
          </a:xfrm>
          <a:prstGeom prst="roundRect">
            <a:avLst>
              <a:gd name="adj" fmla="val 16667"/>
            </a:avLst>
          </a:prstGeom>
          <a:solidFill>
            <a:srgbClr val="FFFFFF"/>
          </a:solidFill>
          <a:ln w="9525">
            <a:noFill/>
            <a:round/>
            <a:headEnd/>
            <a:tailEnd/>
          </a:ln>
          <a:effectLst>
            <a:prstShdw prst="shdw18" dist="17961" dir="13500000">
              <a:srgbClr val="FFFFFF">
                <a:gamma/>
                <a:shade val="60000"/>
                <a:invGamma/>
              </a:srgbClr>
            </a:prstShdw>
          </a:effectLst>
        </p:spPr>
        <p:txBody>
          <a:bodyPr wrap="none" anchor="ctr"/>
          <a:lstStyle/>
          <a:p>
            <a:endParaRPr lang="th-TH"/>
          </a:p>
        </p:txBody>
      </p:sp>
      <p:sp>
        <p:nvSpPr>
          <p:cNvPr id="10" name="Text Box 9"/>
          <p:cNvSpPr txBox="1">
            <a:spLocks noChangeArrowheads="1"/>
          </p:cNvSpPr>
          <p:nvPr/>
        </p:nvSpPr>
        <p:spPr bwMode="gray">
          <a:xfrm>
            <a:off x="3571868" y="5096216"/>
            <a:ext cx="1911668" cy="246221"/>
          </a:xfrm>
          <a:prstGeom prst="rect">
            <a:avLst/>
          </a:prstGeom>
          <a:noFill/>
          <a:ln w="9525" algn="ctr">
            <a:noFill/>
            <a:miter lim="800000"/>
            <a:headEnd/>
            <a:tailEnd/>
          </a:ln>
        </p:spPr>
        <p:txBody>
          <a:bodyPr wrap="square">
            <a:spAutoFit/>
          </a:bodyPr>
          <a:lstStyle/>
          <a:p>
            <a:pPr eaLnBrk="0" hangingPunct="0"/>
            <a:r>
              <a:rPr lang="en-US" sz="1000" b="1" dirty="0" smtClean="0">
                <a:solidFill>
                  <a:srgbClr val="000000"/>
                </a:solidFill>
                <a:cs typeface="Arial" charset="0"/>
              </a:rPr>
              <a:t>Mechanical  Engineering (ME)</a:t>
            </a:r>
            <a:endParaRPr lang="en-US" sz="1000" b="1" dirty="0">
              <a:solidFill>
                <a:srgbClr val="000000"/>
              </a:solidFill>
              <a:cs typeface="Arial" charset="0"/>
            </a:endParaRPr>
          </a:p>
        </p:txBody>
      </p:sp>
      <p:sp>
        <p:nvSpPr>
          <p:cNvPr id="11" name="AutoShape 8"/>
          <p:cNvSpPr>
            <a:spLocks noChangeArrowheads="1"/>
          </p:cNvSpPr>
          <p:nvPr/>
        </p:nvSpPr>
        <p:spPr bwMode="gray">
          <a:xfrm>
            <a:off x="3401344" y="2968450"/>
            <a:ext cx="1885036" cy="1404790"/>
          </a:xfrm>
          <a:prstGeom prst="roundRect">
            <a:avLst>
              <a:gd name="adj" fmla="val 12699"/>
            </a:avLst>
          </a:prstGeom>
          <a:solidFill>
            <a:schemeClr val="folHlink"/>
          </a:solidFill>
          <a:ln w="9525" algn="ctr">
            <a:noFill/>
            <a:round/>
            <a:headEnd/>
            <a:tailEnd/>
          </a:ln>
          <a:effectLst/>
        </p:spPr>
        <p:txBody>
          <a:bodyPr wrap="none" anchor="ctr"/>
          <a:lstStyle/>
          <a:p>
            <a:endParaRPr lang="th-TH"/>
          </a:p>
        </p:txBody>
      </p:sp>
      <p:sp>
        <p:nvSpPr>
          <p:cNvPr id="12" name="AutoShape 9"/>
          <p:cNvSpPr>
            <a:spLocks noChangeArrowheads="1"/>
          </p:cNvSpPr>
          <p:nvPr/>
        </p:nvSpPr>
        <p:spPr bwMode="gray">
          <a:xfrm>
            <a:off x="3607429" y="3122953"/>
            <a:ext cx="1464637" cy="234609"/>
          </a:xfrm>
          <a:prstGeom prst="roundRect">
            <a:avLst>
              <a:gd name="adj" fmla="val 16667"/>
            </a:avLst>
          </a:prstGeom>
          <a:solidFill>
            <a:srgbClr val="FFFFFF"/>
          </a:solidFill>
          <a:ln w="9525">
            <a:noFill/>
            <a:round/>
            <a:headEnd/>
            <a:tailEnd/>
          </a:ln>
          <a:effectLst>
            <a:prstShdw prst="shdw18" dist="17961" dir="13500000">
              <a:srgbClr val="FFFFFF">
                <a:gamma/>
                <a:shade val="60000"/>
                <a:invGamma/>
              </a:srgbClr>
            </a:prstShdw>
          </a:effectLst>
        </p:spPr>
        <p:txBody>
          <a:bodyPr wrap="none" anchor="ctr"/>
          <a:lstStyle/>
          <a:p>
            <a:endParaRPr lang="th-TH"/>
          </a:p>
        </p:txBody>
      </p:sp>
      <p:sp>
        <p:nvSpPr>
          <p:cNvPr id="13" name="Text Box 9"/>
          <p:cNvSpPr txBox="1">
            <a:spLocks noChangeArrowheads="1"/>
          </p:cNvSpPr>
          <p:nvPr/>
        </p:nvSpPr>
        <p:spPr bwMode="gray">
          <a:xfrm>
            <a:off x="3591989" y="3095952"/>
            <a:ext cx="1408639" cy="261610"/>
          </a:xfrm>
          <a:prstGeom prst="rect">
            <a:avLst/>
          </a:prstGeom>
          <a:noFill/>
          <a:ln w="9525" algn="ctr">
            <a:noFill/>
            <a:miter lim="800000"/>
            <a:headEnd/>
            <a:tailEnd/>
          </a:ln>
        </p:spPr>
        <p:txBody>
          <a:bodyPr wrap="square">
            <a:spAutoFit/>
          </a:bodyPr>
          <a:lstStyle/>
          <a:p>
            <a:pPr eaLnBrk="0" hangingPunct="0"/>
            <a:r>
              <a:rPr lang="en-US" sz="1100" b="1" dirty="0" smtClean="0">
                <a:solidFill>
                  <a:srgbClr val="000000"/>
                </a:solidFill>
                <a:cs typeface="Arial" charset="0"/>
              </a:rPr>
              <a:t>Civil Engineering (CE)</a:t>
            </a:r>
            <a:endParaRPr lang="en-US" sz="1100" b="1" dirty="0">
              <a:solidFill>
                <a:srgbClr val="000000"/>
              </a:solidFill>
              <a:cs typeface="Arial" charset="0"/>
            </a:endParaRPr>
          </a:p>
        </p:txBody>
      </p:sp>
      <p:sp>
        <p:nvSpPr>
          <p:cNvPr id="14" name="AutoShape 12"/>
          <p:cNvSpPr>
            <a:spLocks noChangeArrowheads="1"/>
          </p:cNvSpPr>
          <p:nvPr/>
        </p:nvSpPr>
        <p:spPr bwMode="gray">
          <a:xfrm>
            <a:off x="6847182" y="4976986"/>
            <a:ext cx="1868221" cy="1404790"/>
          </a:xfrm>
          <a:prstGeom prst="roundRect">
            <a:avLst>
              <a:gd name="adj" fmla="val 12699"/>
            </a:avLst>
          </a:prstGeom>
          <a:solidFill>
            <a:schemeClr val="hlink"/>
          </a:solidFill>
          <a:ln w="9525" algn="ctr">
            <a:noFill/>
            <a:round/>
            <a:headEnd/>
            <a:tailEnd/>
          </a:ln>
          <a:effectLst/>
        </p:spPr>
        <p:txBody>
          <a:bodyPr wrap="none" anchor="ctr"/>
          <a:lstStyle/>
          <a:p>
            <a:endParaRPr lang="th-TH"/>
          </a:p>
        </p:txBody>
      </p:sp>
      <p:sp>
        <p:nvSpPr>
          <p:cNvPr id="15" name="AutoShape 13"/>
          <p:cNvSpPr>
            <a:spLocks noChangeArrowheads="1"/>
          </p:cNvSpPr>
          <p:nvPr/>
        </p:nvSpPr>
        <p:spPr bwMode="gray">
          <a:xfrm>
            <a:off x="6929454" y="5067201"/>
            <a:ext cx="1637897" cy="362063"/>
          </a:xfrm>
          <a:prstGeom prst="roundRect">
            <a:avLst>
              <a:gd name="adj" fmla="val 16667"/>
            </a:avLst>
          </a:prstGeom>
          <a:solidFill>
            <a:srgbClr val="FFFFFF"/>
          </a:solidFill>
          <a:ln w="9525">
            <a:noFill/>
            <a:round/>
            <a:headEnd/>
            <a:tailEnd/>
          </a:ln>
          <a:effectLst>
            <a:prstShdw prst="shdw18" dist="17961" dir="13500000">
              <a:srgbClr val="FFFFFF">
                <a:gamma/>
                <a:shade val="60000"/>
                <a:invGamma/>
              </a:srgbClr>
            </a:prstShdw>
          </a:effectLst>
        </p:spPr>
        <p:txBody>
          <a:bodyPr wrap="none" anchor="ctr"/>
          <a:lstStyle/>
          <a:p>
            <a:endParaRPr lang="th-TH"/>
          </a:p>
        </p:txBody>
      </p:sp>
      <p:sp>
        <p:nvSpPr>
          <p:cNvPr id="16" name="Text Box 9"/>
          <p:cNvSpPr txBox="1">
            <a:spLocks noChangeArrowheads="1"/>
          </p:cNvSpPr>
          <p:nvPr/>
        </p:nvSpPr>
        <p:spPr bwMode="gray">
          <a:xfrm>
            <a:off x="7021013" y="5072074"/>
            <a:ext cx="1408639" cy="415498"/>
          </a:xfrm>
          <a:prstGeom prst="rect">
            <a:avLst/>
          </a:prstGeom>
          <a:noFill/>
          <a:ln w="9525" algn="ctr">
            <a:noFill/>
            <a:miter lim="800000"/>
            <a:headEnd/>
            <a:tailEnd/>
          </a:ln>
        </p:spPr>
        <p:txBody>
          <a:bodyPr wrap="square">
            <a:spAutoFit/>
          </a:bodyPr>
          <a:lstStyle/>
          <a:p>
            <a:pPr eaLnBrk="0" hangingPunct="0"/>
            <a:r>
              <a:rPr lang="en-US" sz="1050" b="1" dirty="0" smtClean="0">
                <a:solidFill>
                  <a:srgbClr val="000000"/>
                </a:solidFill>
                <a:cs typeface="Arial" charset="0"/>
              </a:rPr>
              <a:t>Electrical &amp; Computer Engineering (ECPE)</a:t>
            </a:r>
            <a:endParaRPr lang="en-US" sz="1050" b="1" dirty="0">
              <a:solidFill>
                <a:srgbClr val="000000"/>
              </a:solidFill>
              <a:cs typeface="Arial" charset="0"/>
            </a:endParaRPr>
          </a:p>
        </p:txBody>
      </p:sp>
      <p:sp>
        <p:nvSpPr>
          <p:cNvPr id="17" name="AutoShape 16"/>
          <p:cNvSpPr>
            <a:spLocks noChangeArrowheads="1"/>
          </p:cNvSpPr>
          <p:nvPr/>
        </p:nvSpPr>
        <p:spPr bwMode="gray">
          <a:xfrm>
            <a:off x="6847182" y="2997017"/>
            <a:ext cx="1868221" cy="1404790"/>
          </a:xfrm>
          <a:prstGeom prst="roundRect">
            <a:avLst>
              <a:gd name="adj" fmla="val 12699"/>
            </a:avLst>
          </a:prstGeom>
          <a:solidFill>
            <a:schemeClr val="accent2"/>
          </a:solidFill>
          <a:ln w="9525" algn="ctr">
            <a:noFill/>
            <a:round/>
            <a:headEnd/>
            <a:tailEnd/>
          </a:ln>
          <a:effectLst/>
        </p:spPr>
        <p:txBody>
          <a:bodyPr wrap="none" anchor="ctr"/>
          <a:lstStyle/>
          <a:p>
            <a:endParaRPr lang="th-TH"/>
          </a:p>
        </p:txBody>
      </p:sp>
      <p:sp>
        <p:nvSpPr>
          <p:cNvPr id="18" name="AutoShape 17"/>
          <p:cNvSpPr>
            <a:spLocks noChangeArrowheads="1"/>
          </p:cNvSpPr>
          <p:nvPr/>
        </p:nvSpPr>
        <p:spPr bwMode="gray">
          <a:xfrm>
            <a:off x="6964989" y="3194391"/>
            <a:ext cx="1607539" cy="234609"/>
          </a:xfrm>
          <a:prstGeom prst="roundRect">
            <a:avLst>
              <a:gd name="adj" fmla="val 16667"/>
            </a:avLst>
          </a:prstGeom>
          <a:solidFill>
            <a:srgbClr val="FFFFFF"/>
          </a:solidFill>
          <a:ln w="9525">
            <a:noFill/>
            <a:round/>
            <a:headEnd/>
            <a:tailEnd/>
          </a:ln>
          <a:effectLst>
            <a:prstShdw prst="shdw18" dist="17961" dir="13500000">
              <a:srgbClr val="FFFFFF">
                <a:gamma/>
                <a:shade val="60000"/>
                <a:invGamma/>
              </a:srgbClr>
            </a:prstShdw>
          </a:effectLst>
        </p:spPr>
        <p:txBody>
          <a:bodyPr wrap="none" anchor="ctr"/>
          <a:lstStyle/>
          <a:p>
            <a:endParaRPr lang="th-TH"/>
          </a:p>
        </p:txBody>
      </p:sp>
      <p:sp>
        <p:nvSpPr>
          <p:cNvPr id="19" name="Text Box 9"/>
          <p:cNvSpPr txBox="1">
            <a:spLocks noChangeArrowheads="1"/>
          </p:cNvSpPr>
          <p:nvPr/>
        </p:nvSpPr>
        <p:spPr bwMode="gray">
          <a:xfrm>
            <a:off x="6992980" y="3175084"/>
            <a:ext cx="1650986" cy="253916"/>
          </a:xfrm>
          <a:prstGeom prst="rect">
            <a:avLst/>
          </a:prstGeom>
          <a:noFill/>
          <a:ln w="9525" algn="ctr">
            <a:noFill/>
            <a:miter lim="800000"/>
            <a:headEnd/>
            <a:tailEnd/>
          </a:ln>
        </p:spPr>
        <p:txBody>
          <a:bodyPr wrap="square">
            <a:spAutoFit/>
          </a:bodyPr>
          <a:lstStyle/>
          <a:p>
            <a:pPr eaLnBrk="0" hangingPunct="0"/>
            <a:r>
              <a:rPr lang="en-US" sz="1050" b="1" dirty="0" smtClean="0">
                <a:solidFill>
                  <a:srgbClr val="000000"/>
                </a:solidFill>
                <a:cs typeface="Arial" charset="0"/>
              </a:rPr>
              <a:t>Industrial Engineering (IE)</a:t>
            </a:r>
            <a:endParaRPr lang="en-US" sz="1050" b="1" dirty="0">
              <a:solidFill>
                <a:srgbClr val="000000"/>
              </a:solidFill>
              <a:cs typeface="Arial" charset="0"/>
            </a:endParaRPr>
          </a:p>
        </p:txBody>
      </p:sp>
      <p:grpSp>
        <p:nvGrpSpPr>
          <p:cNvPr id="20" name="Group 20"/>
          <p:cNvGrpSpPr>
            <a:grpSpLocks/>
          </p:cNvGrpSpPr>
          <p:nvPr/>
        </p:nvGrpSpPr>
        <p:grpSpPr bwMode="auto">
          <a:xfrm>
            <a:off x="5410180" y="3988775"/>
            <a:ext cx="1304960" cy="1297613"/>
            <a:chOff x="1968" y="1488"/>
            <a:chExt cx="1776" cy="1766"/>
          </a:xfrm>
        </p:grpSpPr>
        <p:sp>
          <p:nvSpPr>
            <p:cNvPr id="21" name="AutoShape 21"/>
            <p:cNvSpPr>
              <a:spLocks noChangeArrowheads="1"/>
            </p:cNvSpPr>
            <p:nvPr/>
          </p:nvSpPr>
          <p:spPr bwMode="gray">
            <a:xfrm rot="6774404">
              <a:off x="2004" y="1578"/>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3"/>
                    <a:pt x="10719" y="2874"/>
                    <a:pt x="10679" y="2874"/>
                  </a:cubicBezTo>
                  <a:lnTo>
                    <a:pt x="10635" y="1"/>
                  </a:lnTo>
                  <a:cubicBezTo>
                    <a:pt x="10690" y="0"/>
                    <a:pt x="10745" y="-1"/>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hlink">
                    <a:gamma/>
                    <a:shade val="0"/>
                    <a:invGamma/>
                  </a:schemeClr>
                </a:gs>
                <a:gs pos="100000">
                  <a:schemeClr val="hlink"/>
                </a:gs>
              </a:gsLst>
              <a:lin ang="2700000" scaled="1"/>
            </a:gradFill>
            <a:ln w="9525">
              <a:noFill/>
              <a:miter lim="800000"/>
              <a:headEnd/>
              <a:tailEnd/>
            </a:ln>
            <a:effectLst/>
            <a:scene3d>
              <a:camera prst="legacyObliqueTopRight"/>
              <a:lightRig rig="legacyFlat3" dir="b"/>
            </a:scene3d>
            <a:sp3d extrusionH="176200" prstMaterial="legacyMatte">
              <a:bevelT w="13500" h="13500" prst="angle"/>
              <a:bevelB w="13500" h="13500" prst="angle"/>
              <a:extrusionClr>
                <a:schemeClr val="hlink"/>
              </a:extrusionClr>
            </a:sp3d>
          </p:spPr>
          <p:txBody>
            <a:bodyPr wrap="none" anchor="ctr">
              <a:flatTx/>
            </a:bodyPr>
            <a:lstStyle/>
            <a:p>
              <a:endParaRPr lang="th-TH"/>
            </a:p>
          </p:txBody>
        </p:sp>
        <p:sp>
          <p:nvSpPr>
            <p:cNvPr id="22" name="AutoShape 22"/>
            <p:cNvSpPr>
              <a:spLocks noChangeArrowheads="1"/>
            </p:cNvSpPr>
            <p:nvPr/>
          </p:nvSpPr>
          <p:spPr bwMode="gray">
            <a:xfrm rot="12174404">
              <a:off x="1968" y="1567"/>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3"/>
                    <a:pt x="10719" y="2874"/>
                    <a:pt x="10679" y="2874"/>
                  </a:cubicBezTo>
                  <a:lnTo>
                    <a:pt x="10635" y="1"/>
                  </a:lnTo>
                  <a:cubicBezTo>
                    <a:pt x="10690" y="0"/>
                    <a:pt x="10745" y="-1"/>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accent1">
                    <a:gamma/>
                    <a:shade val="0"/>
                    <a:invGamma/>
                  </a:schemeClr>
                </a:gs>
                <a:gs pos="100000">
                  <a:schemeClr val="accent1"/>
                </a:gs>
              </a:gsLst>
              <a:lin ang="2700000" scaled="1"/>
            </a:gradFill>
            <a:ln w="9525">
              <a:noFill/>
              <a:miter lim="800000"/>
              <a:headEnd/>
              <a:tailEnd/>
            </a:ln>
            <a:effectLst/>
            <a:scene3d>
              <a:camera prst="legacyObliqueTopRight"/>
              <a:lightRig rig="legacyFlat3" dir="b"/>
            </a:scene3d>
            <a:sp3d extrusionH="176200" prstMaterial="legacyMatte">
              <a:bevelT w="13500" h="13500" prst="angle"/>
              <a:bevelB w="13500" h="13500" prst="angle"/>
              <a:extrusionClr>
                <a:schemeClr val="accent1"/>
              </a:extrusionClr>
            </a:sp3d>
          </p:spPr>
          <p:txBody>
            <a:bodyPr wrap="none" anchor="ctr">
              <a:flatTx/>
            </a:bodyPr>
            <a:lstStyle/>
            <a:p>
              <a:endParaRPr lang="th-TH"/>
            </a:p>
          </p:txBody>
        </p:sp>
        <p:sp>
          <p:nvSpPr>
            <p:cNvPr id="23" name="AutoShape 23"/>
            <p:cNvSpPr>
              <a:spLocks noChangeArrowheads="1"/>
            </p:cNvSpPr>
            <p:nvPr/>
          </p:nvSpPr>
          <p:spPr bwMode="gray">
            <a:xfrm rot="17574404">
              <a:off x="2029" y="1500"/>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3"/>
                    <a:pt x="10719" y="2874"/>
                    <a:pt x="10679" y="2874"/>
                  </a:cubicBezTo>
                  <a:lnTo>
                    <a:pt x="10635" y="1"/>
                  </a:lnTo>
                  <a:cubicBezTo>
                    <a:pt x="10690" y="0"/>
                    <a:pt x="10745" y="-1"/>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folHlink">
                    <a:gamma/>
                    <a:shade val="6275"/>
                    <a:invGamma/>
                  </a:schemeClr>
                </a:gs>
                <a:gs pos="100000">
                  <a:schemeClr val="folHlink"/>
                </a:gs>
              </a:gsLst>
              <a:lin ang="2700000" scaled="1"/>
            </a:gradFill>
            <a:ln w="9525">
              <a:noFill/>
              <a:miter lim="800000"/>
              <a:headEnd/>
              <a:tailEnd/>
            </a:ln>
            <a:effectLst/>
            <a:scene3d>
              <a:camera prst="legacyObliqueTopRight"/>
              <a:lightRig rig="legacyFlat3" dir="b"/>
            </a:scene3d>
            <a:sp3d extrusionH="176200" prstMaterial="legacyMatte">
              <a:bevelT w="13500" h="13500" prst="angle"/>
              <a:bevelB w="13500" h="13500" prst="angle"/>
              <a:extrusionClr>
                <a:schemeClr val="folHlink"/>
              </a:extrusionClr>
            </a:sp3d>
          </p:spPr>
          <p:txBody>
            <a:bodyPr wrap="none" anchor="ctr">
              <a:flatTx/>
            </a:bodyPr>
            <a:lstStyle/>
            <a:p>
              <a:endParaRPr lang="th-TH"/>
            </a:p>
          </p:txBody>
        </p:sp>
        <p:sp>
          <p:nvSpPr>
            <p:cNvPr id="24" name="AutoShape 24"/>
            <p:cNvSpPr>
              <a:spLocks noChangeArrowheads="1"/>
            </p:cNvSpPr>
            <p:nvPr/>
          </p:nvSpPr>
          <p:spPr bwMode="gray">
            <a:xfrm rot="22974404">
              <a:off x="2056" y="1536"/>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3"/>
                    <a:pt x="10719" y="2874"/>
                    <a:pt x="10679" y="2874"/>
                  </a:cubicBezTo>
                  <a:lnTo>
                    <a:pt x="10635" y="1"/>
                  </a:lnTo>
                  <a:cubicBezTo>
                    <a:pt x="10690" y="0"/>
                    <a:pt x="10745" y="-1"/>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accent2">
                    <a:gamma/>
                    <a:shade val="0"/>
                    <a:invGamma/>
                  </a:schemeClr>
                </a:gs>
                <a:gs pos="100000">
                  <a:schemeClr val="accent2"/>
                </a:gs>
              </a:gsLst>
              <a:lin ang="2700000" scaled="1"/>
            </a:gradFill>
            <a:ln w="9525">
              <a:noFill/>
              <a:miter lim="800000"/>
              <a:headEnd/>
              <a:tailEnd/>
            </a:ln>
            <a:effectLst/>
            <a:scene3d>
              <a:camera prst="legacyObliqueTopRight"/>
              <a:lightRig rig="legacyFlat3" dir="b"/>
            </a:scene3d>
            <a:sp3d extrusionH="176200" prstMaterial="legacyMatte">
              <a:bevelT w="13500" h="13500" prst="angle"/>
              <a:bevelB w="13500" h="13500" prst="angle"/>
              <a:extrusionClr>
                <a:schemeClr val="accent2"/>
              </a:extrusionClr>
            </a:sp3d>
          </p:spPr>
          <p:txBody>
            <a:bodyPr wrap="none" anchor="ctr">
              <a:flatTx/>
            </a:bodyPr>
            <a:lstStyle/>
            <a:p>
              <a:endParaRPr lang="th-TH"/>
            </a:p>
          </p:txBody>
        </p:sp>
      </p:grpSp>
      <p:pic>
        <p:nvPicPr>
          <p:cNvPr id="25" name="Picture 3" descr="C:\Users\nirundonk.NU\Desktop\eng_present\usepicture\me.png"/>
          <p:cNvPicPr>
            <a:picLocks noChangeAspect="1" noChangeArrowheads="1"/>
          </p:cNvPicPr>
          <p:nvPr/>
        </p:nvPicPr>
        <p:blipFill>
          <a:blip r:embed="rId3" cstate="print"/>
          <a:srcRect/>
          <a:stretch>
            <a:fillRect/>
          </a:stretch>
        </p:blipFill>
        <p:spPr bwMode="auto">
          <a:xfrm>
            <a:off x="3757480" y="5458583"/>
            <a:ext cx="1243148" cy="827937"/>
          </a:xfrm>
          <a:prstGeom prst="rect">
            <a:avLst/>
          </a:prstGeom>
          <a:noFill/>
        </p:spPr>
      </p:pic>
      <p:pic>
        <p:nvPicPr>
          <p:cNvPr id="26" name="Picture 5" descr="C:\Users\nirundonk.NU\Desktop\DSC00615.gif"/>
          <p:cNvPicPr>
            <a:picLocks noChangeAspect="1" noChangeArrowheads="1"/>
          </p:cNvPicPr>
          <p:nvPr/>
        </p:nvPicPr>
        <p:blipFill>
          <a:blip r:embed="rId4"/>
          <a:srcRect/>
          <a:stretch>
            <a:fillRect/>
          </a:stretch>
        </p:blipFill>
        <p:spPr bwMode="auto">
          <a:xfrm>
            <a:off x="7215206" y="3547657"/>
            <a:ext cx="1188181" cy="738599"/>
          </a:xfrm>
          <a:prstGeom prst="rect">
            <a:avLst/>
          </a:prstGeom>
          <a:noFill/>
        </p:spPr>
      </p:pic>
      <p:pic>
        <p:nvPicPr>
          <p:cNvPr id="27" name="Picture 6" descr="C:\Users\nirundonk.NU\Desktop\20120220115253.jpg"/>
          <p:cNvPicPr>
            <a:picLocks noChangeAspect="1" noChangeArrowheads="1"/>
          </p:cNvPicPr>
          <p:nvPr/>
        </p:nvPicPr>
        <p:blipFill>
          <a:blip r:embed="rId5" cstate="print"/>
          <a:srcRect/>
          <a:stretch>
            <a:fillRect/>
          </a:stretch>
        </p:blipFill>
        <p:spPr bwMode="auto">
          <a:xfrm>
            <a:off x="7196302" y="5500702"/>
            <a:ext cx="1233350" cy="823119"/>
          </a:xfrm>
          <a:prstGeom prst="rect">
            <a:avLst/>
          </a:prstGeom>
          <a:noFill/>
        </p:spPr>
      </p:pic>
      <p:pic>
        <p:nvPicPr>
          <p:cNvPr id="28" name="Picture 7"/>
          <p:cNvPicPr>
            <a:picLocks noChangeAspect="1" noChangeArrowheads="1"/>
          </p:cNvPicPr>
          <p:nvPr/>
        </p:nvPicPr>
        <p:blipFill>
          <a:blip r:embed="rId6" cstate="print"/>
          <a:srcRect/>
          <a:stretch>
            <a:fillRect/>
          </a:stretch>
        </p:blipFill>
        <p:spPr bwMode="auto">
          <a:xfrm>
            <a:off x="3670586" y="3492191"/>
            <a:ext cx="1330042" cy="79406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90614" y="285728"/>
            <a:ext cx="7467600" cy="714380"/>
          </a:xfrm>
        </p:spPr>
        <p:txBody>
          <a:bodyPr>
            <a:normAutofit/>
          </a:bodyPr>
          <a:lstStyle/>
          <a:p>
            <a:pPr algn="l"/>
            <a:r>
              <a:rPr lang="th-TH" sz="4000" b="1" dirty="0" smtClean="0">
                <a:solidFill>
                  <a:schemeClr val="bg1"/>
                </a:solidFill>
                <a:latin typeface="TH SarabunPSK" pitchFamily="34" charset="-34"/>
                <a:cs typeface="TH SarabunPSK" pitchFamily="34" charset="-34"/>
              </a:rPr>
              <a:t>ปรัชญาคณะวิศวกรรมศาสตร์</a:t>
            </a:r>
            <a:endParaRPr lang="en-US" sz="4000" b="1" dirty="0">
              <a:solidFill>
                <a:schemeClr val="bg1"/>
              </a:solidFill>
              <a:latin typeface="TH SarabunPSK" pitchFamily="34" charset="-34"/>
              <a:cs typeface="TH SarabunPSK" pitchFamily="34" charset="-34"/>
            </a:endParaRPr>
          </a:p>
        </p:txBody>
      </p:sp>
      <p:sp>
        <p:nvSpPr>
          <p:cNvPr id="7" name="สี่เหลี่ยมผืนผ้า 6"/>
          <p:cNvSpPr/>
          <p:nvPr/>
        </p:nvSpPr>
        <p:spPr>
          <a:xfrm>
            <a:off x="2214546" y="1428736"/>
            <a:ext cx="1247457" cy="4247317"/>
          </a:xfrm>
          <a:prstGeom prst="rect">
            <a:avLst/>
          </a:prstGeom>
        </p:spPr>
        <p:style>
          <a:lnRef idx="1">
            <a:schemeClr val="accent2"/>
          </a:lnRef>
          <a:fillRef idx="3">
            <a:schemeClr val="accent2"/>
          </a:fillRef>
          <a:effectRef idx="2">
            <a:schemeClr val="accent2"/>
          </a:effectRef>
          <a:fontRef idx="minor">
            <a:schemeClr val="lt1"/>
          </a:fontRef>
        </p:style>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th-TH" sz="5400" b="1" dirty="0" smtClean="0">
                <a:ln/>
                <a:solidFill>
                  <a:schemeClr val="bg1"/>
                </a:solidFill>
                <a:latin typeface="TH SarabunPSK" pitchFamily="34" charset="-34"/>
                <a:cs typeface="TH SarabunPSK" pitchFamily="34" charset="-34"/>
              </a:rPr>
              <a:t>มุ่ง</a:t>
            </a:r>
          </a:p>
          <a:p>
            <a:pPr algn="ctr"/>
            <a:r>
              <a:rPr lang="th-TH" sz="5400" b="1" dirty="0" smtClean="0">
                <a:ln/>
                <a:solidFill>
                  <a:schemeClr val="bg1"/>
                </a:solidFill>
                <a:latin typeface="TH SarabunPSK" pitchFamily="34" charset="-34"/>
                <a:cs typeface="TH SarabunPSK" pitchFamily="34" charset="-34"/>
              </a:rPr>
              <a:t>สู่</a:t>
            </a:r>
          </a:p>
          <a:p>
            <a:pPr algn="ctr"/>
            <a:r>
              <a:rPr lang="th-TH" sz="5400" b="1" dirty="0" smtClean="0">
                <a:ln/>
                <a:solidFill>
                  <a:schemeClr val="bg1"/>
                </a:solidFill>
                <a:latin typeface="TH SarabunPSK" pitchFamily="34" charset="-34"/>
                <a:cs typeface="TH SarabunPSK" pitchFamily="34" charset="-34"/>
              </a:rPr>
              <a:t>ความ</a:t>
            </a:r>
          </a:p>
          <a:p>
            <a:pPr algn="ctr"/>
            <a:r>
              <a:rPr lang="th-TH" sz="5400" b="1" dirty="0" smtClean="0">
                <a:ln/>
                <a:solidFill>
                  <a:schemeClr val="bg1"/>
                </a:solidFill>
                <a:latin typeface="TH SarabunPSK" pitchFamily="34" charset="-34"/>
                <a:cs typeface="TH SarabunPSK" pitchFamily="34" charset="-34"/>
              </a:rPr>
              <a:t>เป็น</a:t>
            </a:r>
          </a:p>
          <a:p>
            <a:pPr algn="ctr"/>
            <a:r>
              <a:rPr lang="th-TH" sz="5400" b="1" dirty="0" smtClean="0">
                <a:ln/>
                <a:solidFill>
                  <a:schemeClr val="bg1"/>
                </a:solidFill>
                <a:latin typeface="TH SarabunPSK" pitchFamily="34" charset="-34"/>
                <a:cs typeface="TH SarabunPSK" pitchFamily="34" charset="-34"/>
              </a:rPr>
              <a:t>เลิศ</a:t>
            </a:r>
            <a:endParaRPr lang="th-TH" sz="5400" b="1" dirty="0">
              <a:ln/>
              <a:solidFill>
                <a:schemeClr val="bg1"/>
              </a:solidFill>
              <a:latin typeface="TH SarabunPSK" pitchFamily="34" charset="-34"/>
              <a:cs typeface="TH SarabunPSK" pitchFamily="34" charset="-34"/>
            </a:endParaRPr>
          </a:p>
        </p:txBody>
      </p:sp>
      <p:sp>
        <p:nvSpPr>
          <p:cNvPr id="8" name="สี่เหลี่ยมผืนผ้า 7"/>
          <p:cNvSpPr/>
          <p:nvPr/>
        </p:nvSpPr>
        <p:spPr>
          <a:xfrm>
            <a:off x="3714744" y="1801735"/>
            <a:ext cx="6786610" cy="523220"/>
          </a:xfrm>
          <a:prstGeom prst="rect">
            <a:avLst/>
          </a:prstGeom>
          <a:noFill/>
        </p:spPr>
        <p:txBody>
          <a:bodyPr wrap="square" lIns="91440" tIns="45720" rIns="91440" bIns="45720">
            <a:spAutoFit/>
          </a:bodyPr>
          <a:lstStyle/>
          <a:p>
            <a:r>
              <a:rPr lang="th-TH" sz="28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มั่นพัฒนาวิชาการ</a:t>
            </a:r>
          </a:p>
        </p:txBody>
      </p:sp>
      <p:sp>
        <p:nvSpPr>
          <p:cNvPr id="11" name="สี่เหลี่ยมผืนผ้า 10"/>
          <p:cNvSpPr/>
          <p:nvPr/>
        </p:nvSpPr>
        <p:spPr>
          <a:xfrm>
            <a:off x="3714744" y="2658991"/>
            <a:ext cx="6858048" cy="523220"/>
          </a:xfrm>
          <a:prstGeom prst="rect">
            <a:avLst/>
          </a:prstGeom>
          <a:noFill/>
        </p:spPr>
        <p:txBody>
          <a:bodyPr wrap="square" lIns="91440" tIns="45720" rIns="91440" bIns="45720">
            <a:spAutoFit/>
          </a:bodyPr>
          <a:lstStyle/>
          <a:p>
            <a:r>
              <a:rPr lang="th-TH" sz="28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การผลิตวิศวกรที่มีคุณภาพและคุณธรรม</a:t>
            </a:r>
          </a:p>
        </p:txBody>
      </p:sp>
      <p:sp>
        <p:nvSpPr>
          <p:cNvPr id="12" name="สี่เหลี่ยมผืนผ้า 11"/>
          <p:cNvSpPr/>
          <p:nvPr/>
        </p:nvSpPr>
        <p:spPr>
          <a:xfrm>
            <a:off x="3714744" y="3334408"/>
            <a:ext cx="2373262" cy="523220"/>
          </a:xfrm>
          <a:prstGeom prst="rect">
            <a:avLst/>
          </a:prstGeom>
          <a:noFill/>
        </p:spPr>
        <p:txBody>
          <a:bodyPr wrap="square" lIns="91440" tIns="45720" rIns="91440" bIns="45720">
            <a:spAutoFit/>
          </a:bodyPr>
          <a:lstStyle/>
          <a:p>
            <a:r>
              <a:rPr lang="th-TH" sz="28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รู้สู่สังคมไทย</a:t>
            </a:r>
          </a:p>
        </p:txBody>
      </p:sp>
      <p:sp>
        <p:nvSpPr>
          <p:cNvPr id="13" name="สี่เหลี่ยมผืนผ้า 12"/>
          <p:cNvSpPr/>
          <p:nvPr/>
        </p:nvSpPr>
        <p:spPr>
          <a:xfrm>
            <a:off x="3714744" y="4120226"/>
            <a:ext cx="4786346" cy="523220"/>
          </a:xfrm>
          <a:prstGeom prst="rect">
            <a:avLst/>
          </a:prstGeom>
          <a:noFill/>
        </p:spPr>
        <p:txBody>
          <a:bodyPr wrap="square" lIns="91440" tIns="45720" rIns="91440" bIns="45720">
            <a:spAutoFit/>
          </a:bodyPr>
          <a:lstStyle/>
          <a:p>
            <a:r>
              <a:rPr lang="th-TH" sz="28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ผู้นำด้านวิจัยและเทคโนโลยี</a:t>
            </a:r>
          </a:p>
        </p:txBody>
      </p:sp>
      <p:sp>
        <p:nvSpPr>
          <p:cNvPr id="14" name="สี่เหลี่ยมผืนผ้า 13"/>
          <p:cNvSpPr/>
          <p:nvPr/>
        </p:nvSpPr>
        <p:spPr>
          <a:xfrm>
            <a:off x="3714744" y="5111037"/>
            <a:ext cx="6643734" cy="523220"/>
          </a:xfrm>
          <a:prstGeom prst="rect">
            <a:avLst/>
          </a:prstGeom>
          <a:noFill/>
        </p:spPr>
        <p:txBody>
          <a:bodyPr wrap="square" lIns="91440" tIns="45720" rIns="91440" bIns="45720">
            <a:spAutoFit/>
          </a:bodyPr>
          <a:lstStyle/>
          <a:p>
            <a:r>
              <a:rPr lang="th-TH" sz="28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ล้ำค่าความเป็นไทยดำรงไว้ซึ่งวัฒนธรรม</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85728"/>
            <a:ext cx="8186766" cy="714380"/>
          </a:xfrm>
        </p:spPr>
        <p:txBody>
          <a:bodyPr>
            <a:normAutofit/>
          </a:bodyPr>
          <a:lstStyle/>
          <a:p>
            <a:pPr algn="l"/>
            <a:r>
              <a:rPr lang="th-TH" sz="4000" b="1" dirty="0" smtClean="0">
                <a:solidFill>
                  <a:schemeClr val="bg1"/>
                </a:solidFill>
                <a:latin typeface="TH SarabunPSK" pitchFamily="34" charset="-34"/>
                <a:cs typeface="TH SarabunPSK" pitchFamily="34" charset="-34"/>
              </a:rPr>
              <a:t>วิสัยทัศน์</a:t>
            </a:r>
            <a:endParaRPr lang="en-US" sz="3200" b="1" dirty="0">
              <a:solidFill>
                <a:schemeClr val="bg1"/>
              </a:solidFill>
              <a:latin typeface="TH SarabunPSK" pitchFamily="34" charset="-34"/>
              <a:cs typeface="TH SarabunPSK" pitchFamily="34" charset="-34"/>
            </a:endParaRPr>
          </a:p>
        </p:txBody>
      </p:sp>
      <p:sp>
        <p:nvSpPr>
          <p:cNvPr id="9" name="สี่เหลี่ยมผืนผ้า 8"/>
          <p:cNvSpPr/>
          <p:nvPr/>
        </p:nvSpPr>
        <p:spPr>
          <a:xfrm>
            <a:off x="928662" y="1500174"/>
            <a:ext cx="8215338" cy="500066"/>
          </a:xfrm>
          <a:prstGeom prst="rect">
            <a:avLst/>
          </a:prstGeom>
          <a:solidFill>
            <a:schemeClr val="tx2">
              <a:lumMod val="60000"/>
              <a:lumOff val="4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H SarabunPSK" pitchFamily="34" charset="-34"/>
              <a:cs typeface="TH SarabunPSK" pitchFamily="34" charset="-34"/>
            </a:endParaRPr>
          </a:p>
        </p:txBody>
      </p:sp>
      <p:sp>
        <p:nvSpPr>
          <p:cNvPr id="8" name="สี่เหลี่ยมผืนผ้า 7"/>
          <p:cNvSpPr/>
          <p:nvPr/>
        </p:nvSpPr>
        <p:spPr>
          <a:xfrm>
            <a:off x="928662" y="1428736"/>
            <a:ext cx="7215238" cy="2123658"/>
          </a:xfrm>
          <a:prstGeom prst="rect">
            <a:avLst/>
          </a:prstGeom>
          <a:noFill/>
        </p:spPr>
        <p:txBody>
          <a:bodyPr wrap="square" lIns="91440" tIns="45720" rIns="91440" bIns="45720">
            <a:spAutoFit/>
          </a:bodyPr>
          <a:lstStyle/>
          <a:p>
            <a:pPr algn="thaiDist"/>
            <a:r>
              <a:rPr lang="th-TH" sz="3600" b="1" cap="none" spc="50" dirty="0" smtClean="0">
                <a:ln w="12700" cmpd="sng">
                  <a:noFill/>
                  <a:prstDash val="solid"/>
                </a:ln>
                <a:solidFill>
                  <a:srgbClr val="FFFF00"/>
                </a:solidFill>
                <a:effectLst>
                  <a:glow rad="53100">
                    <a:schemeClr val="accent6">
                      <a:satMod val="180000"/>
                      <a:alpha val="30000"/>
                    </a:schemeClr>
                  </a:glow>
                </a:effectLst>
                <a:latin typeface="TH SarabunPSK" pitchFamily="34" charset="-34"/>
                <a:cs typeface="TH SarabunPSK" pitchFamily="34" charset="-34"/>
              </a:rPr>
              <a:t>คณะวิศวกรรมศาสตร์ มหาวิทยาลัยนเรศวร</a:t>
            </a:r>
          </a:p>
          <a:p>
            <a:pPr algn="thaiDist"/>
            <a:r>
              <a:rPr lang="th-TH" sz="3200" b="1" cap="none" spc="50" dirty="0" smtClean="0">
                <a:ln w="12700" cmpd="sng">
                  <a:noFill/>
                  <a:prstDash val="solid"/>
                </a:ln>
                <a:effectLst>
                  <a:glow rad="53100">
                    <a:schemeClr val="accent6">
                      <a:satMod val="180000"/>
                      <a:alpha val="30000"/>
                    </a:schemeClr>
                  </a:glow>
                </a:effectLst>
                <a:latin typeface="TH SarabunPSK" pitchFamily="34" charset="-34"/>
                <a:cs typeface="TH SarabunPSK" pitchFamily="34" charset="-34"/>
              </a:rPr>
              <a:t>เป็นแหล่งรวม</a:t>
            </a:r>
            <a:r>
              <a:rPr lang="th-TH" sz="3200" b="1" spc="50" dirty="0" smtClean="0">
                <a:ln w="12700" cmpd="sng">
                  <a:noFill/>
                  <a:prstDash val="solid"/>
                </a:ln>
                <a:effectLst>
                  <a:glow rad="53100">
                    <a:schemeClr val="accent6">
                      <a:satMod val="180000"/>
                      <a:alpha val="30000"/>
                    </a:schemeClr>
                  </a:glow>
                </a:effectLst>
                <a:latin typeface="TH SarabunPSK" pitchFamily="34" charset="-34"/>
                <a:cs typeface="TH SarabunPSK" pitchFamily="34" charset="-34"/>
              </a:rPr>
              <a:t>และเสริมสร้างองค์ความรู้ด้านเทคโนโลยี เพื่อพัฒนาทรัพยากรมนุษย์</a:t>
            </a:r>
            <a:r>
              <a:rPr lang="th-TH" sz="3200" b="1" cap="none" spc="50" dirty="0" smtClean="0">
                <a:ln w="12700" cmpd="sng">
                  <a:noFill/>
                  <a:prstDash val="solid"/>
                </a:ln>
                <a:effectLst>
                  <a:glow rad="53100">
                    <a:schemeClr val="accent6">
                      <a:satMod val="180000"/>
                      <a:alpha val="30000"/>
                    </a:schemeClr>
                  </a:glow>
                </a:effectLst>
                <a:latin typeface="TH SarabunPSK" pitchFamily="34" charset="-34"/>
                <a:cs typeface="TH SarabunPSK" pitchFamily="34" charset="-34"/>
              </a:rPr>
              <a:t>และสังคมไทยให้นำไปสู่การพึ่งพาตนเอง รวมทั้งแข่งขันได้ในระดับสากล</a:t>
            </a:r>
            <a:endParaRPr lang="th-TH" sz="3200" b="1" cap="none" spc="50" dirty="0">
              <a:ln w="12700" cmpd="sng">
                <a:noFill/>
                <a:prstDash val="solid"/>
              </a:ln>
              <a:effectLst>
                <a:glow rad="53100">
                  <a:schemeClr val="accent6">
                    <a:satMod val="180000"/>
                    <a:alpha val="30000"/>
                  </a:schemeClr>
                </a:glow>
              </a:effectLst>
              <a:latin typeface="TH SarabunPSK" pitchFamily="34" charset="-34"/>
              <a:cs typeface="TH SarabunPSK" pitchFamily="34" charset="-34"/>
            </a:endParaRPr>
          </a:p>
        </p:txBody>
      </p:sp>
      <p:pic>
        <p:nvPicPr>
          <p:cNvPr id="123905" name="Picture 1" descr="\\10.27.5.7\eng2012$\images\slide\slide4.png"/>
          <p:cNvPicPr>
            <a:picLocks noChangeAspect="1" noChangeArrowheads="1"/>
          </p:cNvPicPr>
          <p:nvPr/>
        </p:nvPicPr>
        <p:blipFill>
          <a:blip r:embed="rId2"/>
          <a:srcRect/>
          <a:stretch>
            <a:fillRect/>
          </a:stretch>
        </p:blipFill>
        <p:spPr bwMode="auto">
          <a:xfrm>
            <a:off x="1000100" y="3714752"/>
            <a:ext cx="5072074" cy="211336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90614" y="285728"/>
            <a:ext cx="7467600" cy="714380"/>
          </a:xfrm>
        </p:spPr>
        <p:txBody>
          <a:bodyPr>
            <a:normAutofit/>
          </a:bodyPr>
          <a:lstStyle/>
          <a:p>
            <a:pPr algn="l"/>
            <a:r>
              <a:rPr lang="th-TH" sz="4000" b="1" dirty="0" err="1" smtClean="0">
                <a:solidFill>
                  <a:schemeClr val="bg1"/>
                </a:solidFill>
                <a:latin typeface="TH SarabunPSK" pitchFamily="34" charset="-34"/>
                <a:cs typeface="TH SarabunPSK" pitchFamily="34" charset="-34"/>
              </a:rPr>
              <a:t>พันธ</a:t>
            </a:r>
            <a:r>
              <a:rPr lang="th-TH" sz="4000" b="1" dirty="0" smtClean="0">
                <a:solidFill>
                  <a:schemeClr val="bg1"/>
                </a:solidFill>
                <a:latin typeface="TH SarabunPSK" pitchFamily="34" charset="-34"/>
                <a:cs typeface="TH SarabunPSK" pitchFamily="34" charset="-34"/>
              </a:rPr>
              <a:t>กิจ</a:t>
            </a:r>
            <a:endParaRPr lang="en-US" sz="4000" b="1" dirty="0">
              <a:solidFill>
                <a:schemeClr val="bg1"/>
              </a:solidFill>
              <a:latin typeface="TH SarabunPSK" pitchFamily="34" charset="-34"/>
              <a:cs typeface="TH SarabunPSK" pitchFamily="34" charset="-34"/>
            </a:endParaRPr>
          </a:p>
        </p:txBody>
      </p:sp>
      <p:sp>
        <p:nvSpPr>
          <p:cNvPr id="8" name="สี่เหลี่ยมผืนผ้า 7"/>
          <p:cNvSpPr/>
          <p:nvPr/>
        </p:nvSpPr>
        <p:spPr>
          <a:xfrm>
            <a:off x="571472" y="1428736"/>
            <a:ext cx="5357850" cy="1938992"/>
          </a:xfrm>
          <a:prstGeom prst="rect">
            <a:avLst/>
          </a:prstGeom>
          <a:noFill/>
        </p:spPr>
        <p:txBody>
          <a:bodyPr wrap="square" lIns="91440" tIns="45720" rIns="91440" bIns="45720">
            <a:spAutoFit/>
          </a:bodyPr>
          <a:lstStyle/>
          <a:p>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1.  สร้างและผลิตบัณฑิตให้มีคุณภาพมีองค์ความรู้</a:t>
            </a:r>
            <a:b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br>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    เพื่อนำไปสู่การพึ่งพาตนเอง มีคุณธรรมและจริยธรรม</a:t>
            </a:r>
          </a:p>
          <a:p>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2.  เสริมสร้างบุคลากรและผลงานวิจัยแบบองค์รวม</a:t>
            </a:r>
          </a:p>
          <a:p>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3.  สร้างระบบบริหารจัดการโดยมุ่งผลสัมฤทธิ์</a:t>
            </a:r>
          </a:p>
          <a:p>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4.  ถ่ายทอดองค์ความรู้เพื่อนำไปสู่สังคมแห่งการพึ่งพาตนเอง</a:t>
            </a:r>
          </a:p>
        </p:txBody>
      </p:sp>
      <p:pic>
        <p:nvPicPr>
          <p:cNvPr id="9" name="Picture 2" descr="C:\Users\LENOVO\Desktop\pic EN\582077_487015751309760_77347556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1412776"/>
            <a:ext cx="2663072" cy="39946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90614" y="285728"/>
            <a:ext cx="7467600" cy="714380"/>
          </a:xfrm>
        </p:spPr>
        <p:txBody>
          <a:bodyPr>
            <a:normAutofit/>
          </a:bodyPr>
          <a:lstStyle/>
          <a:p>
            <a:pPr algn="l"/>
            <a:r>
              <a:rPr lang="th-TH" sz="4000" b="1" dirty="0" smtClean="0">
                <a:solidFill>
                  <a:schemeClr val="bg1"/>
                </a:solidFill>
                <a:latin typeface="TH SarabunPSK" pitchFamily="34" charset="-34"/>
                <a:cs typeface="TH SarabunPSK" pitchFamily="34" charset="-34"/>
              </a:rPr>
              <a:t>เป้าประสงค์</a:t>
            </a:r>
            <a:endParaRPr lang="en-US" sz="4000" b="1" dirty="0">
              <a:solidFill>
                <a:schemeClr val="bg1"/>
              </a:solidFill>
              <a:latin typeface="TH SarabunPSK" pitchFamily="34" charset="-34"/>
              <a:cs typeface="TH SarabunPSK" pitchFamily="34" charset="-34"/>
            </a:endParaRPr>
          </a:p>
        </p:txBody>
      </p:sp>
      <p:sp>
        <p:nvSpPr>
          <p:cNvPr id="8" name="สี่เหลี่ยมผืนผ้า 7"/>
          <p:cNvSpPr/>
          <p:nvPr/>
        </p:nvSpPr>
        <p:spPr>
          <a:xfrm>
            <a:off x="357158" y="1428736"/>
            <a:ext cx="7500990" cy="3416320"/>
          </a:xfrm>
          <a:prstGeom prst="rect">
            <a:avLst/>
          </a:prstGeom>
          <a:noFill/>
        </p:spPr>
        <p:txBody>
          <a:bodyPr wrap="square" lIns="91440" tIns="45720" rIns="91440" bIns="45720">
            <a:spAutoFit/>
          </a:bodyPr>
          <a:lstStyle/>
          <a:p>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   1. นิสิตมีความรู้ความสามารถเป็นที่ต้องการของตลาดแรงงาน </a:t>
            </a:r>
          </a:p>
          <a:p>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   2. นิสิตมีคุณธรรมและจริยธรรม </a:t>
            </a:r>
          </a:p>
          <a:p>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   3. ส่งเสริมความเข้มแข็งของทุนทางวัฒนธรรม </a:t>
            </a:r>
          </a:p>
          <a:p>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   4. อาจารย์มีผลงานวิชาการที่มีคุณภาพ </a:t>
            </a:r>
          </a:p>
          <a:p>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   5. คณะวิศวกรรมศาสตร์มีการบริหารจัดการภายในคณะที่มี</a:t>
            </a:r>
            <a:b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br>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      ประสิทธิภาพ </a:t>
            </a:r>
          </a:p>
          <a:p>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   6. มีระบบฐานข้อมูลและความพร้อมใช้งานของข้อมูล </a:t>
            </a:r>
          </a:p>
          <a:p>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   7. มีระบบการบริหารความเสี่ยงของระบบสารสนเทศ </a:t>
            </a:r>
          </a:p>
          <a:p>
            <a:r>
              <a:rPr lang="th-TH" sz="2400" b="1" dirty="0" smtClean="0">
                <a:ln w="10541" cmpd="sng">
                  <a:solidFill>
                    <a:srgbClr val="7D7D7D">
                      <a:tint val="100000"/>
                      <a:shade val="100000"/>
                      <a:satMod val="110000"/>
                    </a:srgbClr>
                  </a:solidFill>
                  <a:prstDash val="solid"/>
                </a:ln>
                <a:solidFill>
                  <a:sysClr val="windowText" lastClr="000000"/>
                </a:solidFill>
                <a:latin typeface="TH SarabunPSK" pitchFamily="34" charset="-34"/>
                <a:cs typeface="TH SarabunPSK" pitchFamily="34" charset="-34"/>
              </a:rPr>
              <a:t>   8. ผู้รับบริการทางวิชาการได้รับความพึงพอใจ </a:t>
            </a:r>
          </a:p>
        </p:txBody>
      </p:sp>
      <p:pic>
        <p:nvPicPr>
          <p:cNvPr id="5" name="Picture 2" descr="C:\Users\LENOVO\Desktop\pic EN\ENGCover\IMG_009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7234"/>
          <a:stretch/>
        </p:blipFill>
        <p:spPr bwMode="auto">
          <a:xfrm>
            <a:off x="5940152" y="1408152"/>
            <a:ext cx="3024336" cy="38210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90614" y="285728"/>
            <a:ext cx="7467600" cy="714380"/>
          </a:xfrm>
        </p:spPr>
        <p:txBody>
          <a:bodyPr>
            <a:normAutofit/>
          </a:bodyPr>
          <a:lstStyle/>
          <a:p>
            <a:pPr algn="l"/>
            <a:r>
              <a:rPr lang="th-TH" sz="4000" b="1" dirty="0" err="1" smtClean="0">
                <a:solidFill>
                  <a:schemeClr val="bg1"/>
                </a:solidFill>
                <a:latin typeface="TH SarabunPSK" pitchFamily="34" charset="-34"/>
                <a:cs typeface="TH SarabunPSK" pitchFamily="34" charset="-34"/>
              </a:rPr>
              <a:t>อัต</a:t>
            </a:r>
            <a:r>
              <a:rPr lang="th-TH" sz="4000" b="1" dirty="0" smtClean="0">
                <a:solidFill>
                  <a:schemeClr val="bg1"/>
                </a:solidFill>
                <a:latin typeface="TH SarabunPSK" pitchFamily="34" charset="-34"/>
                <a:cs typeface="TH SarabunPSK" pitchFamily="34" charset="-34"/>
              </a:rPr>
              <a:t>ลักษณ์นิสิต</a:t>
            </a:r>
            <a:endParaRPr lang="en-US" sz="4000" b="1" dirty="0">
              <a:solidFill>
                <a:schemeClr val="bg1"/>
              </a:solidFill>
              <a:latin typeface="TH SarabunPSK" pitchFamily="34" charset="-34"/>
              <a:cs typeface="TH SarabunPSK" pitchFamily="34" charset="-34"/>
            </a:endParaRPr>
          </a:p>
        </p:txBody>
      </p:sp>
      <p:sp>
        <p:nvSpPr>
          <p:cNvPr id="6" name="Rectangle 5"/>
          <p:cNvSpPr/>
          <p:nvPr/>
        </p:nvSpPr>
        <p:spPr>
          <a:xfrm>
            <a:off x="539552" y="2564904"/>
            <a:ext cx="5400600" cy="523220"/>
          </a:xfrm>
          <a:prstGeom prst="rect">
            <a:avLst/>
          </a:prstGeom>
        </p:spPr>
        <p:txBody>
          <a:bodyPr wrap="square">
            <a:spAutoFit/>
          </a:bodyPr>
          <a:lstStyle/>
          <a:p>
            <a:pPr indent="0">
              <a:buNone/>
            </a:pPr>
            <a:r>
              <a:rPr lang="th-TH"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H SarabunPSK" pitchFamily="34" charset="-34"/>
                <a:cs typeface="TH SarabunPSK" pitchFamily="34" charset="-34"/>
              </a:rPr>
              <a:t>เก่งงาน เก่งคน เก่งคิด เก่งครองชีวิต เก่งพิชิตปัญหา</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H SarabunPSK" pitchFamily="34" charset="-34"/>
              <a:cs typeface="TH SarabunPSK" pitchFamily="34" charset="-34"/>
            </a:endParaRPr>
          </a:p>
        </p:txBody>
      </p:sp>
      <p:sp>
        <p:nvSpPr>
          <p:cNvPr id="7" name="Rectangle 6"/>
          <p:cNvSpPr/>
          <p:nvPr/>
        </p:nvSpPr>
        <p:spPr>
          <a:xfrm>
            <a:off x="519538" y="4561964"/>
            <a:ext cx="5400600" cy="523220"/>
          </a:xfrm>
          <a:prstGeom prst="rect">
            <a:avLst/>
          </a:prstGeom>
        </p:spPr>
        <p:txBody>
          <a:bodyPr wrap="square">
            <a:spAutoFit/>
          </a:bodyPr>
          <a:lstStyle/>
          <a:p>
            <a:pPr indent="0">
              <a:buNone/>
            </a:pPr>
            <a:r>
              <a:rPr lang="th-TH"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H SarabunPSK" pitchFamily="34" charset="-34"/>
                <a:cs typeface="TH SarabunPSK" pitchFamily="34" charset="-34"/>
              </a:rPr>
              <a:t>วิศรกรฉลาด  บุคลิกดี มีคุณธรรม ก้าวทันเทคโนโลยี</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H SarabunPSK" pitchFamily="34" charset="-34"/>
              <a:cs typeface="TH SarabunPSK" pitchFamily="34" charset="-34"/>
            </a:endParaRPr>
          </a:p>
        </p:txBody>
      </p:sp>
      <p:sp>
        <p:nvSpPr>
          <p:cNvPr id="9" name="Rounded Rectangle 8"/>
          <p:cNvSpPr/>
          <p:nvPr/>
        </p:nvSpPr>
        <p:spPr>
          <a:xfrm>
            <a:off x="539552" y="1656676"/>
            <a:ext cx="4141238" cy="692204"/>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th-TH" sz="3600" b="1" dirty="0" smtClean="0">
                <a:effectLst>
                  <a:outerShdw blurRad="38100" dist="38100" dir="2700000" algn="tl">
                    <a:srgbClr val="000000">
                      <a:alpha val="43137"/>
                    </a:srgbClr>
                  </a:outerShdw>
                </a:effectLst>
                <a:latin typeface="TH SarabunPSK" pitchFamily="34" charset="-34"/>
                <a:cs typeface="TH SarabunPSK" pitchFamily="34" charset="-34"/>
              </a:rPr>
              <a:t>มหาวิทยาลัยนเรศวร</a:t>
            </a:r>
            <a:endParaRPr lang="th-TH" sz="3600" b="1" dirty="0">
              <a:effectLst>
                <a:outerShdw blurRad="38100" dist="38100" dir="2700000" algn="tl">
                  <a:srgbClr val="000000">
                    <a:alpha val="43137"/>
                  </a:srgbClr>
                </a:outerShdw>
              </a:effectLst>
              <a:latin typeface="TH SarabunPSK" pitchFamily="34" charset="-34"/>
              <a:cs typeface="TH SarabunPSK" pitchFamily="34" charset="-34"/>
            </a:endParaRPr>
          </a:p>
        </p:txBody>
      </p:sp>
      <p:sp>
        <p:nvSpPr>
          <p:cNvPr id="10" name="Rounded Rectangle 9"/>
          <p:cNvSpPr/>
          <p:nvPr/>
        </p:nvSpPr>
        <p:spPr>
          <a:xfrm>
            <a:off x="566462" y="3672900"/>
            <a:ext cx="4141238" cy="692204"/>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th-TH" sz="3600" b="1" dirty="0" smtClean="0">
                <a:effectLst>
                  <a:outerShdw blurRad="38100" dist="38100" dir="2700000" algn="tl">
                    <a:srgbClr val="000000">
                      <a:alpha val="43137"/>
                    </a:srgbClr>
                  </a:outerShdw>
                </a:effectLst>
                <a:latin typeface="TH SarabunPSK" pitchFamily="34" charset="-34"/>
                <a:cs typeface="TH SarabunPSK" pitchFamily="34" charset="-34"/>
              </a:rPr>
              <a:t>คณะวิศวกรรมศาสตร์</a:t>
            </a:r>
            <a:endParaRPr lang="th-TH" sz="3600" b="1" dirty="0">
              <a:effectLst>
                <a:outerShdw blurRad="38100" dist="38100" dir="2700000" algn="tl">
                  <a:srgbClr val="000000">
                    <a:alpha val="43137"/>
                  </a:srgbClr>
                </a:outerShdw>
              </a:effectLst>
              <a:latin typeface="TH SarabunPSK" pitchFamily="34" charset="-34"/>
              <a:cs typeface="TH SarabunPSK" pitchFamily="34" charset="-34"/>
            </a:endParaRPr>
          </a:p>
        </p:txBody>
      </p:sp>
      <p:pic>
        <p:nvPicPr>
          <p:cNvPr id="11" name="Picture 2" descr="C:\Users\LENOVO\Desktop\pic EN\promote\IMG_41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20138" y="1403475"/>
            <a:ext cx="2737425" cy="41064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00042"/>
            <a:ext cx="9144000" cy="7858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TH SarabunPSK" pitchFamily="34" charset="-34"/>
              <a:cs typeface="TH SarabunPSK" pitchFamily="34" charset="-34"/>
            </a:endParaRPr>
          </a:p>
        </p:txBody>
      </p:sp>
      <p:sp>
        <p:nvSpPr>
          <p:cNvPr id="9218" name="AutoShape 2" descr="https://mail.google.com/mail/?ui=2&amp;ik=3fb72db1e8&amp;view=att&amp;th=130fd9857e62ebaa&amp;attid=0.1&amp;disp=inline&amp;zw"/>
          <p:cNvSpPr>
            <a:spLocks noChangeAspect="1" noChangeArrowheads="1"/>
          </p:cNvSpPr>
          <p:nvPr/>
        </p:nvSpPr>
        <p:spPr bwMode="auto">
          <a:xfrm>
            <a:off x="190500"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th-TH" sz="2400">
              <a:latin typeface="TH SarabunPSK" pitchFamily="34" charset="-34"/>
              <a:cs typeface="TH SarabunPSK" pitchFamily="34" charset="-34"/>
            </a:endParaRPr>
          </a:p>
        </p:txBody>
      </p:sp>
      <p:sp>
        <p:nvSpPr>
          <p:cNvPr id="9220" name="AutoShape 4" descr="https://mail.google.com/mail/?ui=2&amp;ik=3fb72db1e8&amp;view=att&amp;th=130fd9857e62ebaa&amp;attid=0.1&amp;disp=inline&amp;zw"/>
          <p:cNvSpPr>
            <a:spLocks noChangeAspect="1" noChangeArrowheads="1"/>
          </p:cNvSpPr>
          <p:nvPr/>
        </p:nvSpPr>
        <p:spPr bwMode="auto">
          <a:xfrm>
            <a:off x="190500"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th-TH" sz="2400">
              <a:latin typeface="TH SarabunPSK" pitchFamily="34" charset="-34"/>
              <a:cs typeface="TH SarabunPSK" pitchFamily="34" charset="-34"/>
            </a:endParaRPr>
          </a:p>
        </p:txBody>
      </p:sp>
      <p:sp>
        <p:nvSpPr>
          <p:cNvPr id="4" name="Title 3"/>
          <p:cNvSpPr>
            <a:spLocks noGrp="1"/>
          </p:cNvSpPr>
          <p:nvPr>
            <p:ph type="title"/>
          </p:nvPr>
        </p:nvSpPr>
        <p:spPr>
          <a:xfrm>
            <a:off x="428596" y="285728"/>
            <a:ext cx="8429684" cy="714380"/>
          </a:xfrm>
        </p:spPr>
        <p:txBody>
          <a:bodyPr>
            <a:normAutofit/>
          </a:bodyPr>
          <a:lstStyle/>
          <a:p>
            <a:pPr algn="l"/>
            <a:r>
              <a:rPr lang="th-TH" sz="3600" b="1" dirty="0" smtClean="0">
                <a:solidFill>
                  <a:schemeClr val="bg1"/>
                </a:solidFill>
                <a:latin typeface="TH SarabunPSK" pitchFamily="34" charset="-34"/>
                <a:cs typeface="TH SarabunPSK" pitchFamily="34" charset="-34"/>
              </a:rPr>
              <a:t>โครงสร้างองค์กร</a:t>
            </a:r>
            <a:endParaRPr lang="en-US" sz="3600" b="1" dirty="0">
              <a:solidFill>
                <a:schemeClr val="bg1"/>
              </a:solidFill>
              <a:latin typeface="TH SarabunPSK" pitchFamily="34" charset="-34"/>
              <a:cs typeface="TH SarabunPSK" pitchFamily="34" charset="-34"/>
            </a:endParaRPr>
          </a:p>
        </p:txBody>
      </p:sp>
      <p:pic>
        <p:nvPicPr>
          <p:cNvPr id="41986" name="Picture 2" descr="http://web.eng.nu.ac.th/eng2012/images/plan/structure_faculty2.jpg"/>
          <p:cNvPicPr>
            <a:picLocks noChangeAspect="1" noChangeArrowheads="1"/>
          </p:cNvPicPr>
          <p:nvPr/>
        </p:nvPicPr>
        <p:blipFill>
          <a:blip r:embed="rId2"/>
          <a:srcRect/>
          <a:stretch>
            <a:fillRect/>
          </a:stretch>
        </p:blipFill>
        <p:spPr bwMode="auto">
          <a:xfrm>
            <a:off x="-1071602" y="1142984"/>
            <a:ext cx="11090127" cy="61579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00042"/>
            <a:ext cx="9144000" cy="7858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642910" y="285728"/>
            <a:ext cx="7929618" cy="714380"/>
          </a:xfrm>
        </p:spPr>
        <p:txBody>
          <a:bodyPr>
            <a:normAutofit/>
          </a:bodyPr>
          <a:lstStyle/>
          <a:p>
            <a:pPr algn="l"/>
            <a:r>
              <a:rPr lang="th-TH" sz="4000" b="1" dirty="0" smtClean="0">
                <a:solidFill>
                  <a:schemeClr val="bg1"/>
                </a:solidFill>
                <a:latin typeface="TH SarabunPSK" pitchFamily="34" charset="-34"/>
                <a:cs typeface="TH SarabunPSK" pitchFamily="34" charset="-34"/>
              </a:rPr>
              <a:t>โครงสร้างการบริหาร</a:t>
            </a:r>
            <a:endParaRPr lang="en-US" sz="4000" b="1" dirty="0">
              <a:solidFill>
                <a:schemeClr val="bg1"/>
              </a:solidFill>
              <a:latin typeface="TH SarabunPSK" pitchFamily="34" charset="-34"/>
              <a:cs typeface="TH SarabunPSK" pitchFamily="34" charset="-34"/>
            </a:endParaRPr>
          </a:p>
        </p:txBody>
      </p:sp>
      <p:pic>
        <p:nvPicPr>
          <p:cNvPr id="40962" name="Picture 2" descr="http://web.eng.nu.ac.th/eng2012/images/plan/structure1-001-001.jpg"/>
          <p:cNvPicPr>
            <a:picLocks noChangeAspect="1" noChangeArrowheads="1"/>
          </p:cNvPicPr>
          <p:nvPr/>
        </p:nvPicPr>
        <p:blipFill>
          <a:blip r:embed="rId2"/>
          <a:srcRect/>
          <a:stretch>
            <a:fillRect/>
          </a:stretch>
        </p:blipFill>
        <p:spPr bwMode="auto">
          <a:xfrm>
            <a:off x="-214346" y="1357298"/>
            <a:ext cx="9429784" cy="571753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19176" y="285728"/>
            <a:ext cx="7467600" cy="714380"/>
          </a:xfrm>
        </p:spPr>
        <p:txBody>
          <a:bodyPr>
            <a:normAutofit/>
          </a:bodyPr>
          <a:lstStyle/>
          <a:p>
            <a:pPr algn="l"/>
            <a:r>
              <a:rPr lang="th-TH" sz="4000" b="1" dirty="0" smtClean="0">
                <a:solidFill>
                  <a:schemeClr val="bg1"/>
                </a:solidFill>
                <a:latin typeface="TH SarabunPSK" pitchFamily="34" charset="-34"/>
                <a:cs typeface="TH SarabunPSK" pitchFamily="34" charset="-34"/>
              </a:rPr>
              <a:t>รายชื่อผู้บริหารชุดปัจจุบัน</a:t>
            </a:r>
            <a:endParaRPr lang="en-US" sz="4000" b="1" dirty="0">
              <a:solidFill>
                <a:schemeClr val="bg1"/>
              </a:solidFill>
              <a:latin typeface="TH SarabunPSK" pitchFamily="34" charset="-34"/>
              <a:cs typeface="TH SarabunPSK" pitchFamily="34" charset="-34"/>
            </a:endParaRPr>
          </a:p>
        </p:txBody>
      </p:sp>
      <p:grpSp>
        <p:nvGrpSpPr>
          <p:cNvPr id="2" name="กลุ่ม 36"/>
          <p:cNvGrpSpPr/>
          <p:nvPr/>
        </p:nvGrpSpPr>
        <p:grpSpPr>
          <a:xfrm>
            <a:off x="2443148" y="1071546"/>
            <a:ext cx="4129116" cy="1510914"/>
            <a:chOff x="2285984" y="937075"/>
            <a:chExt cx="4857784" cy="1777546"/>
          </a:xfrm>
        </p:grpSpPr>
        <p:sp>
          <p:nvSpPr>
            <p:cNvPr id="8" name="สี่เหลี่ยมผืนผ้า 7"/>
            <p:cNvSpPr/>
            <p:nvPr/>
          </p:nvSpPr>
          <p:spPr>
            <a:xfrm>
              <a:off x="2285984" y="1357298"/>
              <a:ext cx="4857784" cy="1357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a:latin typeface="TH SarabunPSK" pitchFamily="34" charset="-34"/>
                <a:cs typeface="TH SarabunPSK" pitchFamily="34" charset="-34"/>
              </a:endParaRPr>
            </a:p>
          </p:txBody>
        </p:sp>
        <p:sp>
          <p:nvSpPr>
            <p:cNvPr id="9" name="สี่เหลี่ยมผืนผ้า 8"/>
            <p:cNvSpPr/>
            <p:nvPr/>
          </p:nvSpPr>
          <p:spPr>
            <a:xfrm>
              <a:off x="2285984" y="1526963"/>
              <a:ext cx="4857784" cy="50899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2000" b="1" dirty="0" smtClean="0">
                  <a:solidFill>
                    <a:schemeClr val="tx1"/>
                  </a:solidFill>
                  <a:latin typeface="TH SarabunPSK" pitchFamily="34" charset="-34"/>
                  <a:cs typeface="TH SarabunPSK" pitchFamily="34" charset="-34"/>
                </a:rPr>
                <a:t>รศ. ดร. </a:t>
              </a:r>
              <a:r>
                <a:rPr lang="th-TH" sz="2000" b="1" dirty="0" err="1" smtClean="0">
                  <a:solidFill>
                    <a:schemeClr val="tx1"/>
                  </a:solidFill>
                  <a:latin typeface="TH SarabunPSK" pitchFamily="34" charset="-34"/>
                  <a:cs typeface="TH SarabunPSK" pitchFamily="34" charset="-34"/>
                </a:rPr>
                <a:t>ศรินทร์</a:t>
              </a:r>
              <a:r>
                <a:rPr lang="th-TH" sz="2000" b="1" dirty="0" smtClean="0">
                  <a:solidFill>
                    <a:schemeClr val="tx1"/>
                  </a:solidFill>
                  <a:latin typeface="TH SarabunPSK" pitchFamily="34" charset="-34"/>
                  <a:cs typeface="TH SarabunPSK" pitchFamily="34" charset="-34"/>
                </a:rPr>
                <a:t>ทิพย์ แทนธานี</a:t>
              </a:r>
              <a:endParaRPr lang="th-TH" sz="2000" b="1" dirty="0">
                <a:solidFill>
                  <a:schemeClr val="tx1"/>
                </a:solidFill>
                <a:latin typeface="TH SarabunPSK" pitchFamily="34" charset="-34"/>
                <a:cs typeface="TH SarabunPSK" pitchFamily="34" charset="-34"/>
              </a:endParaRPr>
            </a:p>
          </p:txBody>
        </p:sp>
        <p:sp>
          <p:nvSpPr>
            <p:cNvPr id="10" name="สี่เหลี่ยมผืนผ้า 9"/>
            <p:cNvSpPr/>
            <p:nvPr/>
          </p:nvSpPr>
          <p:spPr>
            <a:xfrm>
              <a:off x="2285984" y="2035959"/>
              <a:ext cx="4857784" cy="508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2000" b="1" dirty="0" smtClean="0">
                  <a:solidFill>
                    <a:schemeClr val="tx1"/>
                  </a:solidFill>
                  <a:latin typeface="TH SarabunPSK" pitchFamily="34" charset="-34"/>
                  <a:cs typeface="TH SarabunPSK" pitchFamily="34" charset="-34"/>
                </a:rPr>
                <a:t>คณบดีคณะวิศวกรรมศาสตร์</a:t>
              </a:r>
              <a:endParaRPr lang="th-TH" sz="2000" b="1" dirty="0">
                <a:solidFill>
                  <a:schemeClr val="tx1"/>
                </a:solidFill>
                <a:latin typeface="TH SarabunPSK" pitchFamily="34" charset="-34"/>
                <a:cs typeface="TH SarabunPSK" pitchFamily="34" charset="-34"/>
              </a:endParaRPr>
            </a:p>
          </p:txBody>
        </p:sp>
        <p:pic>
          <p:nvPicPr>
            <p:cNvPr id="11" name="Picture 1" descr="Description: F:\ภาพผู้บริหาร\IMG_9228.jpg"/>
            <p:cNvPicPr>
              <a:picLocks noChangeAspect="1" noChangeArrowheads="1"/>
            </p:cNvPicPr>
            <p:nvPr/>
          </p:nvPicPr>
          <p:blipFill>
            <a:blip r:embed="rId3" cstate="print"/>
            <a:srcRect/>
            <a:stretch>
              <a:fillRect/>
            </a:stretch>
          </p:blipFill>
          <p:spPr bwMode="auto">
            <a:xfrm>
              <a:off x="2557448" y="937075"/>
              <a:ext cx="1428347" cy="1777546"/>
            </a:xfrm>
            <a:prstGeom prst="rect">
              <a:avLst/>
            </a:prstGeom>
            <a:noFill/>
            <a:ln w="9525">
              <a:noFill/>
              <a:miter lim="800000"/>
              <a:headEnd/>
              <a:tailEnd/>
            </a:ln>
          </p:spPr>
        </p:pic>
      </p:grpSp>
      <p:grpSp>
        <p:nvGrpSpPr>
          <p:cNvPr id="3" name="กลุ่ม 17"/>
          <p:cNvGrpSpPr/>
          <p:nvPr/>
        </p:nvGrpSpPr>
        <p:grpSpPr>
          <a:xfrm>
            <a:off x="428596" y="2714620"/>
            <a:ext cx="1821669" cy="2000264"/>
            <a:chOff x="357158" y="3000372"/>
            <a:chExt cx="2143140" cy="2143140"/>
          </a:xfrm>
        </p:grpSpPr>
        <p:sp>
          <p:nvSpPr>
            <p:cNvPr id="13" name="สี่เหลี่ยมผืนผ้า 12"/>
            <p:cNvSpPr/>
            <p:nvPr/>
          </p:nvSpPr>
          <p:spPr>
            <a:xfrm>
              <a:off x="357158" y="3000372"/>
              <a:ext cx="2143140" cy="214314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a:latin typeface="TH SarabunPSK" pitchFamily="34" charset="-34"/>
                <a:cs typeface="TH SarabunPSK" pitchFamily="34" charset="-34"/>
              </a:endParaRPr>
            </a:p>
          </p:txBody>
        </p:sp>
        <p:sp>
          <p:nvSpPr>
            <p:cNvPr id="14" name="สี่เหลี่ยมผืนผ้า 13"/>
            <p:cNvSpPr/>
            <p:nvPr/>
          </p:nvSpPr>
          <p:spPr>
            <a:xfrm>
              <a:off x="441203" y="4148483"/>
              <a:ext cx="2017073" cy="3929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400" b="1" dirty="0" smtClean="0">
                  <a:solidFill>
                    <a:schemeClr val="tx1"/>
                  </a:solidFill>
                  <a:latin typeface="TH SarabunPSK" pitchFamily="34" charset="-34"/>
                  <a:cs typeface="TH SarabunPSK" pitchFamily="34" charset="-34"/>
                </a:rPr>
                <a:t>ดร. กำพล ทรัพย์สมบูรณ์</a:t>
              </a:r>
              <a:endParaRPr lang="th-TH" sz="1400" b="1" dirty="0">
                <a:solidFill>
                  <a:schemeClr val="tx1"/>
                </a:solidFill>
                <a:latin typeface="TH SarabunPSK" pitchFamily="34" charset="-34"/>
                <a:cs typeface="TH SarabunPSK" pitchFamily="34" charset="-34"/>
              </a:endParaRPr>
            </a:p>
          </p:txBody>
        </p:sp>
        <p:sp>
          <p:nvSpPr>
            <p:cNvPr id="15" name="สี่เหลี่ยมผืนผ้า 14"/>
            <p:cNvSpPr/>
            <p:nvPr/>
          </p:nvSpPr>
          <p:spPr>
            <a:xfrm>
              <a:off x="441203" y="4603900"/>
              <a:ext cx="2017073" cy="392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400" b="1" dirty="0" smtClean="0">
                  <a:solidFill>
                    <a:schemeClr val="tx1"/>
                  </a:solidFill>
                  <a:latin typeface="TH SarabunPSK" pitchFamily="34" charset="-34"/>
                  <a:cs typeface="TH SarabunPSK" pitchFamily="34" charset="-34"/>
                </a:rPr>
                <a:t>รองคณบดีฝ่ายบริหาร</a:t>
              </a:r>
              <a:endParaRPr lang="th-TH" sz="1400" b="1" dirty="0">
                <a:solidFill>
                  <a:schemeClr val="tx1"/>
                </a:solidFill>
                <a:latin typeface="TH SarabunPSK" pitchFamily="34" charset="-34"/>
                <a:cs typeface="TH SarabunPSK" pitchFamily="34" charset="-34"/>
              </a:endParaRPr>
            </a:p>
          </p:txBody>
        </p:sp>
        <p:pic>
          <p:nvPicPr>
            <p:cNvPr id="17" name="Picture 2" descr="Description: F:\ภาพผู้บริหาร\IMG_9405.jpg"/>
            <p:cNvPicPr>
              <a:picLocks noChangeAspect="1" noChangeArrowheads="1"/>
            </p:cNvPicPr>
            <p:nvPr/>
          </p:nvPicPr>
          <p:blipFill>
            <a:blip r:embed="rId4" cstate="print"/>
            <a:srcRect/>
            <a:stretch>
              <a:fillRect/>
            </a:stretch>
          </p:blipFill>
          <p:spPr bwMode="auto">
            <a:xfrm>
              <a:off x="928662" y="3076913"/>
              <a:ext cx="928694" cy="1071570"/>
            </a:xfrm>
            <a:prstGeom prst="rect">
              <a:avLst/>
            </a:prstGeom>
            <a:noFill/>
            <a:ln w="9525">
              <a:noFill/>
              <a:miter lim="800000"/>
              <a:headEnd/>
              <a:tailEnd/>
            </a:ln>
          </p:spPr>
        </p:pic>
      </p:grpSp>
      <p:sp>
        <p:nvSpPr>
          <p:cNvPr id="20" name="สี่เหลี่ยมผืนผ้า 19"/>
          <p:cNvSpPr/>
          <p:nvPr/>
        </p:nvSpPr>
        <p:spPr>
          <a:xfrm>
            <a:off x="2546733" y="2714620"/>
            <a:ext cx="1882391" cy="2000264"/>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dirty="0">
              <a:latin typeface="TH SarabunPSK" pitchFamily="34" charset="-34"/>
              <a:cs typeface="TH SarabunPSK" pitchFamily="34" charset="-34"/>
            </a:endParaRPr>
          </a:p>
        </p:txBody>
      </p:sp>
      <p:sp>
        <p:nvSpPr>
          <p:cNvPr id="21" name="สี่เหลี่ยมผืนผ้า 20"/>
          <p:cNvSpPr/>
          <p:nvPr/>
        </p:nvSpPr>
        <p:spPr>
          <a:xfrm>
            <a:off x="2643174" y="3786191"/>
            <a:ext cx="1714512" cy="38710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400" b="1" dirty="0" smtClean="0">
                <a:solidFill>
                  <a:schemeClr val="tx1"/>
                </a:solidFill>
                <a:latin typeface="TH SarabunPSK" pitchFamily="34" charset="-34"/>
                <a:cs typeface="TH SarabunPSK" pitchFamily="34" charset="-34"/>
              </a:rPr>
              <a:t>ดร. พิสุทธิ์ อภิชยกุล</a:t>
            </a:r>
            <a:endParaRPr lang="th-TH" sz="1400" b="1" dirty="0">
              <a:solidFill>
                <a:schemeClr val="tx1"/>
              </a:solidFill>
              <a:latin typeface="TH SarabunPSK" pitchFamily="34" charset="-34"/>
              <a:cs typeface="TH SarabunPSK" pitchFamily="34" charset="-34"/>
            </a:endParaRPr>
          </a:p>
        </p:txBody>
      </p:sp>
      <p:sp>
        <p:nvSpPr>
          <p:cNvPr id="22" name="สี่เหลี่ยมผืนผ้า 21"/>
          <p:cNvSpPr/>
          <p:nvPr/>
        </p:nvSpPr>
        <p:spPr>
          <a:xfrm>
            <a:off x="2643174" y="4241608"/>
            <a:ext cx="1714512" cy="387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400" b="1" dirty="0" smtClean="0">
                <a:solidFill>
                  <a:schemeClr val="tx1"/>
                </a:solidFill>
                <a:latin typeface="TH SarabunPSK" pitchFamily="34" charset="-34"/>
                <a:cs typeface="TH SarabunPSK" pitchFamily="34" charset="-34"/>
              </a:rPr>
              <a:t>รองคณบดีฝ่ายวิชาการ</a:t>
            </a:r>
            <a:endParaRPr lang="th-TH" sz="1400" b="1" dirty="0">
              <a:solidFill>
                <a:schemeClr val="tx1"/>
              </a:solidFill>
              <a:latin typeface="TH SarabunPSK" pitchFamily="34" charset="-34"/>
              <a:cs typeface="TH SarabunPSK" pitchFamily="34" charset="-34"/>
            </a:endParaRPr>
          </a:p>
        </p:txBody>
      </p:sp>
      <p:sp>
        <p:nvSpPr>
          <p:cNvPr id="27" name="สี่เหลี่ยมผืนผ้า 26"/>
          <p:cNvSpPr/>
          <p:nvPr/>
        </p:nvSpPr>
        <p:spPr>
          <a:xfrm>
            <a:off x="4679157" y="2714620"/>
            <a:ext cx="1821669" cy="2000264"/>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a:latin typeface="TH SarabunPSK" pitchFamily="34" charset="-34"/>
              <a:cs typeface="TH SarabunPSK" pitchFamily="34" charset="-34"/>
            </a:endParaRPr>
          </a:p>
        </p:txBody>
      </p:sp>
      <p:sp>
        <p:nvSpPr>
          <p:cNvPr id="28" name="สี่เหลี่ยมผืนผ้า 27"/>
          <p:cNvSpPr/>
          <p:nvPr/>
        </p:nvSpPr>
        <p:spPr>
          <a:xfrm>
            <a:off x="4750595" y="3786191"/>
            <a:ext cx="1678793" cy="38710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400" b="1" dirty="0" smtClean="0">
                <a:solidFill>
                  <a:schemeClr val="tx1"/>
                </a:solidFill>
                <a:latin typeface="TH SarabunPSK" pitchFamily="34" charset="-34"/>
                <a:cs typeface="TH SarabunPSK" pitchFamily="34" charset="-34"/>
              </a:rPr>
              <a:t>ผศ.ดร. </a:t>
            </a:r>
            <a:r>
              <a:rPr lang="th-TH" sz="1400" b="1" dirty="0" err="1" smtClean="0">
                <a:solidFill>
                  <a:schemeClr val="tx1"/>
                </a:solidFill>
                <a:latin typeface="TH SarabunPSK" pitchFamily="34" charset="-34"/>
                <a:cs typeface="TH SarabunPSK" pitchFamily="34" charset="-34"/>
              </a:rPr>
              <a:t>สรัณ</a:t>
            </a:r>
            <a:r>
              <a:rPr lang="th-TH" sz="1400" b="1" dirty="0" smtClean="0">
                <a:solidFill>
                  <a:schemeClr val="tx1"/>
                </a:solidFill>
                <a:latin typeface="TH SarabunPSK" pitchFamily="34" charset="-34"/>
                <a:cs typeface="TH SarabunPSK" pitchFamily="34" charset="-34"/>
              </a:rPr>
              <a:t>กร เหมะวิบูลย์</a:t>
            </a:r>
            <a:endParaRPr lang="th-TH" sz="1400" b="1" dirty="0">
              <a:solidFill>
                <a:schemeClr val="tx1"/>
              </a:solidFill>
              <a:latin typeface="TH SarabunPSK" pitchFamily="34" charset="-34"/>
              <a:cs typeface="TH SarabunPSK" pitchFamily="34" charset="-34"/>
            </a:endParaRPr>
          </a:p>
        </p:txBody>
      </p:sp>
      <p:sp>
        <p:nvSpPr>
          <p:cNvPr id="29" name="สี่เหลี่ยมผืนผ้า 28"/>
          <p:cNvSpPr/>
          <p:nvPr/>
        </p:nvSpPr>
        <p:spPr>
          <a:xfrm>
            <a:off x="4750595" y="4241608"/>
            <a:ext cx="1678793" cy="387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400" b="1" dirty="0" smtClean="0">
                <a:solidFill>
                  <a:schemeClr val="tx1"/>
                </a:solidFill>
                <a:latin typeface="TH SarabunPSK" pitchFamily="34" charset="-34"/>
                <a:cs typeface="TH SarabunPSK" pitchFamily="34" charset="-34"/>
              </a:rPr>
              <a:t>รองคณบดีฝ่ายวิจัย</a:t>
            </a:r>
            <a:endParaRPr lang="en-US" sz="1400" b="1" dirty="0" smtClean="0">
              <a:solidFill>
                <a:schemeClr val="tx1"/>
              </a:solidFill>
              <a:latin typeface="TH SarabunPSK" pitchFamily="34" charset="-34"/>
              <a:cs typeface="TH SarabunPSK" pitchFamily="34" charset="-34"/>
            </a:endParaRPr>
          </a:p>
          <a:p>
            <a:pPr algn="r"/>
            <a:r>
              <a:rPr lang="th-TH" sz="1400" b="1" dirty="0" smtClean="0">
                <a:solidFill>
                  <a:schemeClr val="tx1"/>
                </a:solidFill>
                <a:latin typeface="TH SarabunPSK" pitchFamily="34" charset="-34"/>
                <a:cs typeface="TH SarabunPSK" pitchFamily="34" charset="-34"/>
              </a:rPr>
              <a:t>และประกันคุณภาพ</a:t>
            </a:r>
            <a:endParaRPr lang="th-TH" sz="1400" b="1" dirty="0">
              <a:solidFill>
                <a:schemeClr val="tx1"/>
              </a:solidFill>
              <a:latin typeface="TH SarabunPSK" pitchFamily="34" charset="-34"/>
              <a:cs typeface="TH SarabunPSK" pitchFamily="34" charset="-34"/>
            </a:endParaRPr>
          </a:p>
        </p:txBody>
      </p:sp>
      <p:sp>
        <p:nvSpPr>
          <p:cNvPr id="32" name="สี่เหลี่ยมผืนผ้า 31"/>
          <p:cNvSpPr/>
          <p:nvPr/>
        </p:nvSpPr>
        <p:spPr>
          <a:xfrm>
            <a:off x="6715140" y="2714620"/>
            <a:ext cx="1821669" cy="2000264"/>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a:latin typeface="TH SarabunPSK" pitchFamily="34" charset="-34"/>
              <a:cs typeface="TH SarabunPSK" pitchFamily="34" charset="-34"/>
            </a:endParaRPr>
          </a:p>
        </p:txBody>
      </p:sp>
      <p:sp>
        <p:nvSpPr>
          <p:cNvPr id="33" name="สี่เหลี่ยมผืนผ้า 32"/>
          <p:cNvSpPr/>
          <p:nvPr/>
        </p:nvSpPr>
        <p:spPr>
          <a:xfrm>
            <a:off x="6786578" y="3786191"/>
            <a:ext cx="1678793" cy="38710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400" b="1" dirty="0" smtClean="0">
                <a:solidFill>
                  <a:schemeClr val="tx1"/>
                </a:solidFill>
                <a:latin typeface="TH SarabunPSK" pitchFamily="34" charset="-34"/>
                <a:cs typeface="TH SarabunPSK" pitchFamily="34" charset="-34"/>
              </a:rPr>
              <a:t>ผศ.</a:t>
            </a:r>
            <a:r>
              <a:rPr lang="th-TH" sz="1400" b="1" dirty="0" err="1" smtClean="0">
                <a:solidFill>
                  <a:schemeClr val="tx1"/>
                </a:solidFill>
                <a:latin typeface="TH SarabunPSK" pitchFamily="34" charset="-34"/>
                <a:cs typeface="TH SarabunPSK" pitchFamily="34" charset="-34"/>
              </a:rPr>
              <a:t>ศิษฎา</a:t>
            </a:r>
            <a:r>
              <a:rPr lang="th-TH" sz="1400" b="1" dirty="0" smtClean="0">
                <a:solidFill>
                  <a:schemeClr val="tx1"/>
                </a:solidFill>
                <a:latin typeface="TH SarabunPSK" pitchFamily="34" charset="-34"/>
                <a:cs typeface="TH SarabunPSK" pitchFamily="34" charset="-34"/>
              </a:rPr>
              <a:t> สิมารักษ์</a:t>
            </a:r>
            <a:endParaRPr lang="th-TH" sz="1400" b="1" dirty="0">
              <a:solidFill>
                <a:schemeClr val="tx1"/>
              </a:solidFill>
              <a:latin typeface="TH SarabunPSK" pitchFamily="34" charset="-34"/>
              <a:cs typeface="TH SarabunPSK" pitchFamily="34" charset="-34"/>
            </a:endParaRPr>
          </a:p>
        </p:txBody>
      </p:sp>
      <p:sp>
        <p:nvSpPr>
          <p:cNvPr id="34" name="สี่เหลี่ยมผืนผ้า 33"/>
          <p:cNvSpPr/>
          <p:nvPr/>
        </p:nvSpPr>
        <p:spPr>
          <a:xfrm>
            <a:off x="6786578" y="4241608"/>
            <a:ext cx="1678793" cy="387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400" b="1" dirty="0" smtClean="0">
                <a:solidFill>
                  <a:schemeClr val="tx1"/>
                </a:solidFill>
                <a:latin typeface="TH SarabunPSK" pitchFamily="34" charset="-34"/>
                <a:cs typeface="TH SarabunPSK" pitchFamily="34" charset="-34"/>
              </a:rPr>
              <a:t>รองคณบดีฝ่ายกิจการนิสิต</a:t>
            </a:r>
            <a:endParaRPr lang="th-TH" sz="1400" b="1" dirty="0">
              <a:solidFill>
                <a:schemeClr val="tx1"/>
              </a:solidFill>
              <a:latin typeface="TH SarabunPSK" pitchFamily="34" charset="-34"/>
              <a:cs typeface="TH SarabunPSK" pitchFamily="34" charset="-34"/>
            </a:endParaRPr>
          </a:p>
        </p:txBody>
      </p:sp>
      <p:pic>
        <p:nvPicPr>
          <p:cNvPr id="36" name="Picture 4" descr="Description: F:\ภาพผู้บริหาร\srankorn.gif"/>
          <p:cNvPicPr>
            <a:picLocks noChangeAspect="1" noChangeArrowheads="1"/>
          </p:cNvPicPr>
          <p:nvPr/>
        </p:nvPicPr>
        <p:blipFill>
          <a:blip r:embed="rId5" cstate="print"/>
          <a:srcRect/>
          <a:stretch>
            <a:fillRect/>
          </a:stretch>
        </p:blipFill>
        <p:spPr bwMode="auto">
          <a:xfrm>
            <a:off x="5154373" y="2814634"/>
            <a:ext cx="846387" cy="971556"/>
          </a:xfrm>
          <a:prstGeom prst="rect">
            <a:avLst/>
          </a:prstGeom>
          <a:noFill/>
          <a:ln w="9525">
            <a:noFill/>
            <a:miter lim="800000"/>
            <a:headEnd/>
            <a:tailEnd/>
          </a:ln>
        </p:spPr>
      </p:pic>
      <p:pic>
        <p:nvPicPr>
          <p:cNvPr id="38" name="Picture 5" descr="Description: C:\Users\natchah\Desktop\ภาพผู้บริหาร\IMG_9556.jpg"/>
          <p:cNvPicPr>
            <a:picLocks noChangeAspect="1" noChangeArrowheads="1"/>
          </p:cNvPicPr>
          <p:nvPr/>
        </p:nvPicPr>
        <p:blipFill>
          <a:blip r:embed="rId6" cstate="print"/>
          <a:srcRect/>
          <a:stretch>
            <a:fillRect/>
          </a:stretch>
        </p:blipFill>
        <p:spPr bwMode="auto">
          <a:xfrm>
            <a:off x="3121461" y="2857496"/>
            <a:ext cx="736159" cy="928694"/>
          </a:xfrm>
          <a:prstGeom prst="rect">
            <a:avLst/>
          </a:prstGeom>
          <a:noFill/>
          <a:ln w="9525">
            <a:noFill/>
            <a:miter lim="800000"/>
            <a:headEnd/>
            <a:tailEnd/>
          </a:ln>
        </p:spPr>
      </p:pic>
      <p:sp>
        <p:nvSpPr>
          <p:cNvPr id="44" name="สี่เหลี่ยมมุมมน 43"/>
          <p:cNvSpPr/>
          <p:nvPr/>
        </p:nvSpPr>
        <p:spPr>
          <a:xfrm>
            <a:off x="357145" y="4892050"/>
            <a:ext cx="1943114" cy="107157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a:latin typeface="TH SarabunPSK" pitchFamily="34" charset="-34"/>
              <a:cs typeface="TH SarabunPSK" pitchFamily="34" charset="-34"/>
            </a:endParaRPr>
          </a:p>
        </p:txBody>
      </p:sp>
      <p:sp>
        <p:nvSpPr>
          <p:cNvPr id="46" name="สี่เหลี่ยมผืนผ้า 45"/>
          <p:cNvSpPr/>
          <p:nvPr/>
        </p:nvSpPr>
        <p:spPr>
          <a:xfrm>
            <a:off x="357145" y="5034926"/>
            <a:ext cx="1943114" cy="7858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a:latin typeface="TH SarabunPSK" pitchFamily="34" charset="-34"/>
              <a:cs typeface="TH SarabunPSK" pitchFamily="34" charset="-34"/>
            </a:endParaRPr>
          </a:p>
        </p:txBody>
      </p:sp>
      <p:sp>
        <p:nvSpPr>
          <p:cNvPr id="45" name="TextBox 44"/>
          <p:cNvSpPr txBox="1"/>
          <p:nvPr/>
        </p:nvSpPr>
        <p:spPr>
          <a:xfrm>
            <a:off x="1071525" y="5082080"/>
            <a:ext cx="1335891" cy="738664"/>
          </a:xfrm>
          <a:prstGeom prst="rect">
            <a:avLst/>
          </a:prstGeom>
          <a:noFill/>
          <a:ln>
            <a:noFill/>
          </a:ln>
        </p:spPr>
        <p:txBody>
          <a:bodyPr wrap="square" rtlCol="0">
            <a:spAutoFit/>
          </a:bodyPr>
          <a:lstStyle/>
          <a:p>
            <a:r>
              <a:rPr lang="th-TH" sz="1400" b="1" dirty="0" smtClean="0">
                <a:latin typeface="TH SarabunPSK" pitchFamily="34" charset="-34"/>
                <a:cs typeface="TH SarabunPSK" pitchFamily="34" charset="-34"/>
              </a:rPr>
              <a:t>ผศ.ดร.</a:t>
            </a:r>
            <a:r>
              <a:rPr lang="th-TH" sz="1400" b="1" dirty="0" err="1" smtClean="0">
                <a:latin typeface="TH SarabunPSK" pitchFamily="34" charset="-34"/>
                <a:cs typeface="TH SarabunPSK" pitchFamily="34" charset="-34"/>
              </a:rPr>
              <a:t>สสิกรณณ์</a:t>
            </a:r>
            <a:r>
              <a:rPr lang="th-TH" sz="1400" b="1" dirty="0" smtClean="0">
                <a:latin typeface="TH SarabunPSK" pitchFamily="34" charset="-34"/>
                <a:cs typeface="TH SarabunPSK" pitchFamily="34" charset="-34"/>
              </a:rPr>
              <a:t> เหลือง</a:t>
            </a:r>
            <a:r>
              <a:rPr lang="th-TH" sz="1400" b="1" dirty="0" err="1" smtClean="0">
                <a:latin typeface="TH SarabunPSK" pitchFamily="34" charset="-34"/>
                <a:cs typeface="TH SarabunPSK" pitchFamily="34" charset="-34"/>
              </a:rPr>
              <a:t>วิชช</a:t>
            </a:r>
            <a:r>
              <a:rPr lang="th-TH" sz="1400" b="1" dirty="0" smtClean="0">
                <a:latin typeface="TH SarabunPSK" pitchFamily="34" charset="-34"/>
                <a:cs typeface="TH SarabunPSK" pitchFamily="34" charset="-34"/>
              </a:rPr>
              <a:t>เจริญ</a:t>
            </a:r>
          </a:p>
          <a:p>
            <a:r>
              <a:rPr lang="th-TH" sz="1400" b="1" dirty="0" smtClean="0">
                <a:latin typeface="TH SarabunPSK" pitchFamily="34" charset="-34"/>
                <a:cs typeface="TH SarabunPSK" pitchFamily="34" charset="-34"/>
              </a:rPr>
              <a:t>ผู้ช่วยคณบดีฝ่ายบริหาร</a:t>
            </a:r>
            <a:endParaRPr lang="th-TH" sz="1400" b="1" dirty="0">
              <a:latin typeface="TH SarabunPSK" pitchFamily="34" charset="-34"/>
              <a:cs typeface="TH SarabunPSK" pitchFamily="34" charset="-34"/>
            </a:endParaRPr>
          </a:p>
        </p:txBody>
      </p:sp>
      <p:sp>
        <p:nvSpPr>
          <p:cNvPr id="48" name="สี่เหลี่ยมมุมมน 47"/>
          <p:cNvSpPr/>
          <p:nvPr/>
        </p:nvSpPr>
        <p:spPr>
          <a:xfrm>
            <a:off x="2421703" y="4892050"/>
            <a:ext cx="2064435" cy="107157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a:latin typeface="TH SarabunPSK" pitchFamily="34" charset="-34"/>
              <a:cs typeface="TH SarabunPSK" pitchFamily="34" charset="-34"/>
            </a:endParaRPr>
          </a:p>
        </p:txBody>
      </p:sp>
      <p:sp>
        <p:nvSpPr>
          <p:cNvPr id="49" name="สี่เหลี่ยมผืนผ้า 48"/>
          <p:cNvSpPr/>
          <p:nvPr/>
        </p:nvSpPr>
        <p:spPr>
          <a:xfrm>
            <a:off x="2421703" y="5034926"/>
            <a:ext cx="2064435" cy="7858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a:latin typeface="TH SarabunPSK" pitchFamily="34" charset="-34"/>
              <a:cs typeface="TH SarabunPSK" pitchFamily="34" charset="-34"/>
            </a:endParaRPr>
          </a:p>
        </p:txBody>
      </p:sp>
      <p:sp>
        <p:nvSpPr>
          <p:cNvPr id="50" name="TextBox 49"/>
          <p:cNvSpPr txBox="1"/>
          <p:nvPr/>
        </p:nvSpPr>
        <p:spPr>
          <a:xfrm>
            <a:off x="3071789" y="5082080"/>
            <a:ext cx="1618071" cy="738664"/>
          </a:xfrm>
          <a:prstGeom prst="rect">
            <a:avLst/>
          </a:prstGeom>
          <a:noFill/>
          <a:ln>
            <a:noFill/>
          </a:ln>
        </p:spPr>
        <p:txBody>
          <a:bodyPr wrap="square" rtlCol="0">
            <a:spAutoFit/>
          </a:bodyPr>
          <a:lstStyle/>
          <a:p>
            <a:r>
              <a:rPr lang="th-TH" sz="1400" b="1" dirty="0">
                <a:latin typeface="TH SarabunPSK" pitchFamily="34" charset="-34"/>
                <a:cs typeface="TH SarabunPSK" pitchFamily="34" charset="-34"/>
              </a:rPr>
              <a:t>ผศ.ดร.พนัส นัถ</a:t>
            </a:r>
            <a:r>
              <a:rPr lang="th-TH" sz="1400" b="1" dirty="0" smtClean="0">
                <a:latin typeface="TH SarabunPSK" pitchFamily="34" charset="-34"/>
                <a:cs typeface="TH SarabunPSK" pitchFamily="34" charset="-34"/>
              </a:rPr>
              <a:t>ฤทธิ์</a:t>
            </a:r>
          </a:p>
          <a:p>
            <a:r>
              <a:rPr lang="th-TH" sz="1400" b="1" dirty="0" smtClean="0">
                <a:latin typeface="TH SarabunPSK" pitchFamily="34" charset="-34"/>
                <a:cs typeface="TH SarabunPSK" pitchFamily="34" charset="-34"/>
              </a:rPr>
              <a:t>ผู้ช่วยคณบดี</a:t>
            </a:r>
          </a:p>
          <a:p>
            <a:r>
              <a:rPr lang="th-TH" sz="1400" b="1" dirty="0" smtClean="0">
                <a:latin typeface="TH SarabunPSK" pitchFamily="34" charset="-34"/>
                <a:cs typeface="TH SarabunPSK" pitchFamily="34" charset="-34"/>
              </a:rPr>
              <a:t>ฝ่ายวิชาการ</a:t>
            </a:r>
            <a:endParaRPr lang="th-TH" sz="1400" b="1" dirty="0">
              <a:latin typeface="TH SarabunPSK" pitchFamily="34" charset="-34"/>
              <a:cs typeface="TH SarabunPSK" pitchFamily="34" charset="-34"/>
            </a:endParaRPr>
          </a:p>
        </p:txBody>
      </p:sp>
      <p:sp>
        <p:nvSpPr>
          <p:cNvPr id="39" name="สี่เหลี่ยมมุมมน 38"/>
          <p:cNvSpPr/>
          <p:nvPr/>
        </p:nvSpPr>
        <p:spPr>
          <a:xfrm>
            <a:off x="4643425" y="4892050"/>
            <a:ext cx="2143140" cy="107157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a:latin typeface="TH SarabunPSK" pitchFamily="34" charset="-34"/>
              <a:cs typeface="TH SarabunPSK" pitchFamily="34" charset="-34"/>
            </a:endParaRPr>
          </a:p>
        </p:txBody>
      </p:sp>
      <p:sp>
        <p:nvSpPr>
          <p:cNvPr id="40" name="สี่เหลี่ยมผืนผ้า 39"/>
          <p:cNvSpPr/>
          <p:nvPr/>
        </p:nvSpPr>
        <p:spPr>
          <a:xfrm>
            <a:off x="4643425" y="5034926"/>
            <a:ext cx="2143140" cy="7858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a:latin typeface="TH SarabunPSK" pitchFamily="34" charset="-34"/>
              <a:cs typeface="TH SarabunPSK" pitchFamily="34" charset="-34"/>
            </a:endParaRPr>
          </a:p>
        </p:txBody>
      </p:sp>
      <p:sp>
        <p:nvSpPr>
          <p:cNvPr id="47" name="TextBox 46"/>
          <p:cNvSpPr txBox="1"/>
          <p:nvPr/>
        </p:nvSpPr>
        <p:spPr>
          <a:xfrm>
            <a:off x="5286367" y="5010642"/>
            <a:ext cx="1571636" cy="738664"/>
          </a:xfrm>
          <a:prstGeom prst="rect">
            <a:avLst/>
          </a:prstGeom>
          <a:noFill/>
          <a:ln>
            <a:noFill/>
          </a:ln>
        </p:spPr>
        <p:txBody>
          <a:bodyPr wrap="square" rtlCol="0">
            <a:spAutoFit/>
          </a:bodyPr>
          <a:lstStyle/>
          <a:p>
            <a:r>
              <a:rPr lang="th-TH" sz="1400" b="1" dirty="0" smtClean="0">
                <a:latin typeface="TH SarabunPSK" pitchFamily="34" charset="-34"/>
                <a:cs typeface="TH SarabunPSK" pitchFamily="34" charset="-34"/>
              </a:rPr>
              <a:t>ดร.</a:t>
            </a:r>
            <a:r>
              <a:rPr lang="th-TH" sz="1400" b="1" dirty="0" err="1" smtClean="0">
                <a:latin typeface="TH SarabunPSK" pitchFamily="34" charset="-34"/>
                <a:cs typeface="TH SarabunPSK" pitchFamily="34" charset="-34"/>
              </a:rPr>
              <a:t>นพวรรณ</a:t>
            </a:r>
            <a:r>
              <a:rPr lang="th-TH" sz="1400" b="1" dirty="0" smtClean="0">
                <a:latin typeface="TH SarabunPSK" pitchFamily="34" charset="-34"/>
                <a:cs typeface="TH SarabunPSK" pitchFamily="34" charset="-34"/>
              </a:rPr>
              <a:t>  โม้ทอง</a:t>
            </a:r>
          </a:p>
          <a:p>
            <a:r>
              <a:rPr lang="th-TH" sz="1400" b="1" dirty="0" smtClean="0">
                <a:latin typeface="TH SarabunPSK" pitchFamily="34" charset="-34"/>
                <a:cs typeface="TH SarabunPSK" pitchFamily="34" charset="-34"/>
              </a:rPr>
              <a:t>ผู้ช่วยคณบดี</a:t>
            </a:r>
          </a:p>
          <a:p>
            <a:r>
              <a:rPr lang="th-TH" sz="1400" b="1" dirty="0" smtClean="0">
                <a:latin typeface="TH SarabunPSK" pitchFamily="34" charset="-34"/>
                <a:cs typeface="TH SarabunPSK" pitchFamily="34" charset="-34"/>
              </a:rPr>
              <a:t>ฝ่ายวิจัยและประกันคุณภาพ</a:t>
            </a:r>
          </a:p>
        </p:txBody>
      </p:sp>
      <p:pic>
        <p:nvPicPr>
          <p:cNvPr id="57" name="Picture 8" descr="Description: C:\Users\natchah\Desktop\ภาพผู้บริหาร\IMG_9762.jpg"/>
          <p:cNvPicPr>
            <a:picLocks noChangeAspect="1" noChangeArrowheads="1"/>
          </p:cNvPicPr>
          <p:nvPr/>
        </p:nvPicPr>
        <p:blipFill>
          <a:blip r:embed="rId7"/>
          <a:stretch>
            <a:fillRect/>
          </a:stretch>
        </p:blipFill>
        <p:spPr bwMode="auto">
          <a:xfrm>
            <a:off x="4786301" y="5087004"/>
            <a:ext cx="518760" cy="656658"/>
          </a:xfrm>
          <a:prstGeom prst="rect">
            <a:avLst/>
          </a:prstGeom>
          <a:noFill/>
          <a:ln w="9525">
            <a:noFill/>
            <a:miter lim="800000"/>
            <a:headEnd/>
            <a:tailEnd/>
          </a:ln>
        </p:spPr>
      </p:pic>
      <p:pic>
        <p:nvPicPr>
          <p:cNvPr id="1026" name="Picture 2" descr="C:\Users\nirundonk.NU\Desktop\sisda.gif"/>
          <p:cNvPicPr>
            <a:picLocks noChangeAspect="1" noChangeArrowheads="1"/>
          </p:cNvPicPr>
          <p:nvPr/>
        </p:nvPicPr>
        <p:blipFill>
          <a:blip r:embed="rId8"/>
          <a:srcRect/>
          <a:stretch>
            <a:fillRect/>
          </a:stretch>
        </p:blipFill>
        <p:spPr bwMode="auto">
          <a:xfrm>
            <a:off x="7215206" y="2800354"/>
            <a:ext cx="782409" cy="985836"/>
          </a:xfrm>
          <a:prstGeom prst="rect">
            <a:avLst/>
          </a:prstGeom>
          <a:noFill/>
        </p:spPr>
      </p:pic>
      <p:pic>
        <p:nvPicPr>
          <p:cNvPr id="1027" name="Picture 3" descr="C:\Users\nirundonk.NU\Desktop\panut.jpg"/>
          <p:cNvPicPr>
            <a:picLocks noChangeAspect="1" noChangeArrowheads="1"/>
          </p:cNvPicPr>
          <p:nvPr/>
        </p:nvPicPr>
        <p:blipFill>
          <a:blip r:embed="rId9" cstate="print"/>
          <a:srcRect/>
          <a:stretch>
            <a:fillRect/>
          </a:stretch>
        </p:blipFill>
        <p:spPr bwMode="auto">
          <a:xfrm>
            <a:off x="2482151" y="5077800"/>
            <a:ext cx="589638" cy="742944"/>
          </a:xfrm>
          <a:prstGeom prst="rect">
            <a:avLst/>
          </a:prstGeom>
          <a:noFill/>
        </p:spPr>
      </p:pic>
      <p:pic>
        <p:nvPicPr>
          <p:cNvPr id="1028" name="Picture 4" descr="C:\Users\nirundonk.NU\Desktop\visa.gif"/>
          <p:cNvPicPr>
            <a:picLocks noChangeAspect="1" noChangeArrowheads="1"/>
          </p:cNvPicPr>
          <p:nvPr/>
        </p:nvPicPr>
        <p:blipFill>
          <a:blip r:embed="rId10" cstate="print"/>
          <a:stretch>
            <a:fillRect/>
          </a:stretch>
        </p:blipFill>
        <p:spPr bwMode="auto">
          <a:xfrm>
            <a:off x="500034" y="5074931"/>
            <a:ext cx="571491" cy="714363"/>
          </a:xfrm>
          <a:prstGeom prst="rect">
            <a:avLst/>
          </a:prstGeom>
          <a:noFill/>
        </p:spPr>
      </p:pic>
      <p:sp>
        <p:nvSpPr>
          <p:cNvPr id="37" name="สี่เหลี่ยมมุมมน 38"/>
          <p:cNvSpPr/>
          <p:nvPr/>
        </p:nvSpPr>
        <p:spPr>
          <a:xfrm>
            <a:off x="6929422" y="4857760"/>
            <a:ext cx="2143140" cy="107157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a:latin typeface="TH SarabunPSK" pitchFamily="34" charset="-34"/>
              <a:cs typeface="TH SarabunPSK" pitchFamily="34" charset="-34"/>
            </a:endParaRPr>
          </a:p>
        </p:txBody>
      </p:sp>
      <p:sp>
        <p:nvSpPr>
          <p:cNvPr id="41" name="สี่เหลี่ยมผืนผ้า 39"/>
          <p:cNvSpPr/>
          <p:nvPr/>
        </p:nvSpPr>
        <p:spPr>
          <a:xfrm>
            <a:off x="6929422" y="5000636"/>
            <a:ext cx="2143140" cy="7858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b="1">
              <a:latin typeface="TH SarabunPSK" pitchFamily="34" charset="-34"/>
              <a:cs typeface="TH SarabunPSK" pitchFamily="34" charset="-34"/>
            </a:endParaRPr>
          </a:p>
        </p:txBody>
      </p:sp>
      <p:sp>
        <p:nvSpPr>
          <p:cNvPr id="42" name="TextBox 41"/>
          <p:cNvSpPr txBox="1"/>
          <p:nvPr/>
        </p:nvSpPr>
        <p:spPr>
          <a:xfrm>
            <a:off x="7572364" y="4976352"/>
            <a:ext cx="1571636" cy="523220"/>
          </a:xfrm>
          <a:prstGeom prst="rect">
            <a:avLst/>
          </a:prstGeom>
          <a:noFill/>
          <a:ln>
            <a:noFill/>
          </a:ln>
        </p:spPr>
        <p:txBody>
          <a:bodyPr wrap="square" rtlCol="0">
            <a:spAutoFit/>
          </a:bodyPr>
          <a:lstStyle/>
          <a:p>
            <a:r>
              <a:rPr lang="th-TH" sz="1400" b="1" dirty="0" smtClean="0">
                <a:latin typeface="TH SarabunPSK" pitchFamily="34" charset="-34"/>
                <a:cs typeface="TH SarabunPSK" pitchFamily="34" charset="-34"/>
              </a:rPr>
              <a:t>อาจารย์รัฐภูมิ </a:t>
            </a:r>
            <a:r>
              <a:rPr lang="th-TH" sz="1400" b="1" dirty="0" err="1" smtClean="0">
                <a:latin typeface="TH SarabunPSK" pitchFamily="34" charset="-34"/>
                <a:cs typeface="TH SarabunPSK" pitchFamily="34" charset="-34"/>
              </a:rPr>
              <a:t>วรา</a:t>
            </a:r>
            <a:r>
              <a:rPr lang="th-TH" sz="1400" b="1" dirty="0" smtClean="0">
                <a:latin typeface="TH SarabunPSK" pitchFamily="34" charset="-34"/>
                <a:cs typeface="TH SarabunPSK" pitchFamily="34" charset="-34"/>
              </a:rPr>
              <a:t>นุสาสน์</a:t>
            </a:r>
          </a:p>
          <a:p>
            <a:r>
              <a:rPr lang="th-TH" sz="1400" b="1" dirty="0" smtClean="0">
                <a:latin typeface="TH SarabunPSK" pitchFamily="34" charset="-34"/>
                <a:cs typeface="TH SarabunPSK" pitchFamily="34" charset="-34"/>
              </a:rPr>
              <a:t>ผู้ช่วยคณบดีฝ่ายกิจการนิสิต</a:t>
            </a:r>
          </a:p>
        </p:txBody>
      </p:sp>
      <p:pic>
        <p:nvPicPr>
          <p:cNvPr id="43" name="Picture 8" descr="Description: C:\Users\natchah\Desktop\ภาพผู้บริหาร\IMG_9762.jpg"/>
          <p:cNvPicPr>
            <a:picLocks noChangeAspect="1" noChangeArrowheads="1"/>
          </p:cNvPicPr>
          <p:nvPr/>
        </p:nvPicPr>
        <p:blipFill>
          <a:blip r:embed="rId11"/>
          <a:stretch>
            <a:fillRect/>
          </a:stretch>
        </p:blipFill>
        <p:spPr bwMode="auto">
          <a:xfrm>
            <a:off x="7072298" y="5056818"/>
            <a:ext cx="518760" cy="648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62052" y="285728"/>
            <a:ext cx="7467600" cy="714380"/>
          </a:xfrm>
        </p:spPr>
        <p:txBody>
          <a:bodyPr>
            <a:normAutofit/>
          </a:bodyPr>
          <a:lstStyle/>
          <a:p>
            <a:pPr algn="l"/>
            <a:r>
              <a:rPr lang="th-TH" sz="4000" b="1" dirty="0" smtClean="0">
                <a:solidFill>
                  <a:schemeClr val="bg1"/>
                </a:solidFill>
                <a:latin typeface="TH SarabunPSK" pitchFamily="34" charset="-34"/>
                <a:cs typeface="TH SarabunPSK" pitchFamily="34" charset="-34"/>
              </a:rPr>
              <a:t>รายชื่อผู้บริหารชุดปัจจุบัน</a:t>
            </a:r>
            <a:endParaRPr lang="en-US" sz="4000" b="1" dirty="0">
              <a:solidFill>
                <a:schemeClr val="bg1"/>
              </a:solidFill>
              <a:latin typeface="TH SarabunPSK" pitchFamily="34" charset="-34"/>
              <a:cs typeface="TH SarabunPSK" pitchFamily="34" charset="-34"/>
            </a:endParaRPr>
          </a:p>
        </p:txBody>
      </p:sp>
      <p:sp>
        <p:nvSpPr>
          <p:cNvPr id="13" name="สี่เหลี่ยมผืนผ้า 12"/>
          <p:cNvSpPr/>
          <p:nvPr/>
        </p:nvSpPr>
        <p:spPr>
          <a:xfrm>
            <a:off x="285720" y="1357298"/>
            <a:ext cx="4143404" cy="185738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h-TH" sz="1600" b="1">
              <a:latin typeface="TH SarabunPSK" pitchFamily="34" charset="-34"/>
              <a:cs typeface="TH SarabunPSK" pitchFamily="34" charset="-34"/>
            </a:endParaRPr>
          </a:p>
        </p:txBody>
      </p:sp>
      <p:sp>
        <p:nvSpPr>
          <p:cNvPr id="14" name="สี่เหลี่ยมผืนผ้า 13"/>
          <p:cNvSpPr/>
          <p:nvPr/>
        </p:nvSpPr>
        <p:spPr>
          <a:xfrm>
            <a:off x="285720" y="1714488"/>
            <a:ext cx="4143404" cy="59829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600" b="1" dirty="0">
                <a:solidFill>
                  <a:schemeClr val="tx1"/>
                </a:solidFill>
                <a:latin typeface="TH SarabunPSK" pitchFamily="34" charset="-34"/>
                <a:cs typeface="TH SarabunPSK" pitchFamily="34" charset="-34"/>
              </a:rPr>
              <a:t>ผศ.ดร.ดลเดช ตั้งตระการพงษ์</a:t>
            </a:r>
          </a:p>
        </p:txBody>
      </p:sp>
      <p:sp>
        <p:nvSpPr>
          <p:cNvPr id="15" name="สี่เหลี่ยมผืนผ้า 14"/>
          <p:cNvSpPr/>
          <p:nvPr/>
        </p:nvSpPr>
        <p:spPr>
          <a:xfrm>
            <a:off x="285720" y="2214554"/>
            <a:ext cx="4143404" cy="6429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600" b="1" dirty="0" smtClean="0">
                <a:solidFill>
                  <a:schemeClr val="tx1"/>
                </a:solidFill>
                <a:latin typeface="TH SarabunPSK" pitchFamily="34" charset="-34"/>
                <a:cs typeface="TH SarabunPSK" pitchFamily="34" charset="-34"/>
              </a:rPr>
              <a:t>หัวหน้าภาควิชาวิศวกรรมโยธา</a:t>
            </a:r>
            <a:endParaRPr lang="th-TH" sz="1600" b="1" dirty="0">
              <a:solidFill>
                <a:schemeClr val="tx1"/>
              </a:solidFill>
              <a:latin typeface="TH SarabunPSK" pitchFamily="34" charset="-34"/>
              <a:cs typeface="TH SarabunPSK" pitchFamily="34" charset="-34"/>
            </a:endParaRPr>
          </a:p>
        </p:txBody>
      </p:sp>
      <p:sp>
        <p:nvSpPr>
          <p:cNvPr id="47" name="สี่เหลี่ยมผืนผ้า 46"/>
          <p:cNvSpPr/>
          <p:nvPr/>
        </p:nvSpPr>
        <p:spPr>
          <a:xfrm>
            <a:off x="4643438" y="1357298"/>
            <a:ext cx="4143404" cy="185738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th-TH" sz="1600" b="1">
              <a:latin typeface="TH SarabunPSK" pitchFamily="34" charset="-34"/>
              <a:cs typeface="TH SarabunPSK" pitchFamily="34" charset="-34"/>
            </a:endParaRPr>
          </a:p>
        </p:txBody>
      </p:sp>
      <p:sp>
        <p:nvSpPr>
          <p:cNvPr id="51" name="สี่เหลี่ยมผืนผ้า 50"/>
          <p:cNvSpPr/>
          <p:nvPr/>
        </p:nvSpPr>
        <p:spPr>
          <a:xfrm>
            <a:off x="4643438" y="1714488"/>
            <a:ext cx="4143404" cy="59829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600" b="1" dirty="0" smtClean="0">
                <a:solidFill>
                  <a:schemeClr val="tx1"/>
                </a:solidFill>
                <a:latin typeface="TH SarabunPSK" pitchFamily="34" charset="-34"/>
                <a:cs typeface="TH SarabunPSK" pitchFamily="34" charset="-34"/>
              </a:rPr>
              <a:t>ผศ.ดร.ภาณุ บูรณจารุกร</a:t>
            </a:r>
            <a:endParaRPr lang="th-TH" sz="1600" b="1" dirty="0">
              <a:solidFill>
                <a:schemeClr val="tx1"/>
              </a:solidFill>
              <a:latin typeface="TH SarabunPSK" pitchFamily="34" charset="-34"/>
              <a:cs typeface="TH SarabunPSK" pitchFamily="34" charset="-34"/>
            </a:endParaRPr>
          </a:p>
        </p:txBody>
      </p:sp>
      <p:sp>
        <p:nvSpPr>
          <p:cNvPr id="52" name="สี่เหลี่ยมผืนผ้า 51"/>
          <p:cNvSpPr/>
          <p:nvPr/>
        </p:nvSpPr>
        <p:spPr>
          <a:xfrm>
            <a:off x="4643438" y="2285992"/>
            <a:ext cx="4143404" cy="6429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600" b="1" dirty="0" smtClean="0">
                <a:solidFill>
                  <a:schemeClr val="tx1"/>
                </a:solidFill>
                <a:latin typeface="TH SarabunPSK" pitchFamily="34" charset="-34"/>
                <a:cs typeface="TH SarabunPSK" pitchFamily="34" charset="-34"/>
              </a:rPr>
              <a:t>หัวหน้าภาควิชาวิศวกรรม</a:t>
            </a:r>
            <a:r>
              <a:rPr lang="th-TH" sz="1600" b="1" dirty="0" err="1" smtClean="0">
                <a:solidFill>
                  <a:schemeClr val="tx1"/>
                </a:solidFill>
                <a:latin typeface="TH SarabunPSK" pitchFamily="34" charset="-34"/>
                <a:cs typeface="TH SarabunPSK" pitchFamily="34" charset="-34"/>
              </a:rPr>
              <a:t>อุตสาหการ</a:t>
            </a:r>
            <a:endParaRPr lang="th-TH" sz="1600" b="1" dirty="0">
              <a:solidFill>
                <a:schemeClr val="tx1"/>
              </a:solidFill>
              <a:latin typeface="TH SarabunPSK" pitchFamily="34" charset="-34"/>
              <a:cs typeface="TH SarabunPSK" pitchFamily="34" charset="-34"/>
            </a:endParaRPr>
          </a:p>
        </p:txBody>
      </p:sp>
      <p:pic>
        <p:nvPicPr>
          <p:cNvPr id="27651" name="Picture 3"/>
          <p:cNvPicPr>
            <a:picLocks noChangeAspect="1" noChangeArrowheads="1"/>
          </p:cNvPicPr>
          <p:nvPr/>
        </p:nvPicPr>
        <p:blipFill>
          <a:blip r:embed="rId2" cstate="print"/>
          <a:srcRect/>
          <a:stretch>
            <a:fillRect/>
          </a:stretch>
        </p:blipFill>
        <p:spPr bwMode="auto">
          <a:xfrm>
            <a:off x="4857752" y="1571612"/>
            <a:ext cx="1133937" cy="1428760"/>
          </a:xfrm>
          <a:prstGeom prst="rect">
            <a:avLst/>
          </a:prstGeom>
          <a:noFill/>
          <a:ln w="9525">
            <a:noFill/>
            <a:miter lim="800000"/>
            <a:headEnd/>
            <a:tailEnd/>
          </a:ln>
          <a:effectLst/>
        </p:spPr>
      </p:pic>
      <p:sp>
        <p:nvSpPr>
          <p:cNvPr id="58" name="สี่เหลี่ยมผืนผ้า 57"/>
          <p:cNvSpPr/>
          <p:nvPr/>
        </p:nvSpPr>
        <p:spPr>
          <a:xfrm>
            <a:off x="285720" y="3357562"/>
            <a:ext cx="4143404" cy="1857388"/>
          </a:xfrm>
          <a:prstGeom prst="rect">
            <a:avLst/>
          </a:prstGeom>
          <a:solidFill>
            <a:srgbClr val="92D050"/>
          </a:solidFill>
          <a:ln>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th-TH" sz="1600" b="1">
              <a:latin typeface="TH SarabunPSK" pitchFamily="34" charset="-34"/>
              <a:cs typeface="TH SarabunPSK" pitchFamily="34" charset="-34"/>
            </a:endParaRPr>
          </a:p>
        </p:txBody>
      </p:sp>
      <p:sp>
        <p:nvSpPr>
          <p:cNvPr id="59" name="สี่เหลี่ยมผืนผ้า 58"/>
          <p:cNvSpPr/>
          <p:nvPr/>
        </p:nvSpPr>
        <p:spPr>
          <a:xfrm>
            <a:off x="285720" y="3786190"/>
            <a:ext cx="4143404" cy="59829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600" b="1" dirty="0" smtClean="0">
                <a:solidFill>
                  <a:schemeClr val="tx1"/>
                </a:solidFill>
                <a:latin typeface="TH SarabunPSK" pitchFamily="34" charset="-34"/>
                <a:cs typeface="TH SarabunPSK" pitchFamily="34" charset="-34"/>
              </a:rPr>
              <a:t>ผศ.ดร.อนันต์ชัย อยู่แก้ว</a:t>
            </a:r>
            <a:endParaRPr lang="th-TH" sz="1600" b="1" dirty="0">
              <a:solidFill>
                <a:schemeClr val="tx1"/>
              </a:solidFill>
              <a:latin typeface="TH SarabunPSK" pitchFamily="34" charset="-34"/>
              <a:cs typeface="TH SarabunPSK" pitchFamily="34" charset="-34"/>
            </a:endParaRPr>
          </a:p>
        </p:txBody>
      </p:sp>
      <p:sp>
        <p:nvSpPr>
          <p:cNvPr id="60" name="สี่เหลี่ยมผืนผ้า 59"/>
          <p:cNvSpPr/>
          <p:nvPr/>
        </p:nvSpPr>
        <p:spPr>
          <a:xfrm>
            <a:off x="285720" y="4357694"/>
            <a:ext cx="4143404" cy="6429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600" b="1" dirty="0" smtClean="0">
                <a:solidFill>
                  <a:schemeClr val="tx1"/>
                </a:solidFill>
                <a:latin typeface="TH SarabunPSK" pitchFamily="34" charset="-34"/>
                <a:cs typeface="TH SarabunPSK" pitchFamily="34" charset="-34"/>
              </a:rPr>
              <a:t>หัวหน้าภาควิชาวิศวกรรมเครื่องกล</a:t>
            </a:r>
            <a:endParaRPr lang="th-TH" sz="1600" b="1" dirty="0">
              <a:solidFill>
                <a:schemeClr val="tx1"/>
              </a:solidFill>
              <a:latin typeface="TH SarabunPSK" pitchFamily="34" charset="-34"/>
              <a:cs typeface="TH SarabunPSK" pitchFamily="34" charset="-34"/>
            </a:endParaRPr>
          </a:p>
        </p:txBody>
      </p:sp>
      <p:sp>
        <p:nvSpPr>
          <p:cNvPr id="62" name="สี่เหลี่ยมผืนผ้า 61"/>
          <p:cNvSpPr/>
          <p:nvPr/>
        </p:nvSpPr>
        <p:spPr>
          <a:xfrm>
            <a:off x="4643438" y="3357562"/>
            <a:ext cx="4143404" cy="185738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th-TH" sz="1600" b="1">
              <a:latin typeface="TH SarabunPSK" pitchFamily="34" charset="-34"/>
              <a:cs typeface="TH SarabunPSK" pitchFamily="34" charset="-34"/>
            </a:endParaRPr>
          </a:p>
        </p:txBody>
      </p:sp>
      <p:sp>
        <p:nvSpPr>
          <p:cNvPr id="63" name="สี่เหลี่ยมผืนผ้า 62"/>
          <p:cNvSpPr/>
          <p:nvPr/>
        </p:nvSpPr>
        <p:spPr>
          <a:xfrm>
            <a:off x="4643438" y="3786190"/>
            <a:ext cx="4143404" cy="59829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600" b="1" dirty="0" smtClean="0">
                <a:solidFill>
                  <a:schemeClr val="tx1"/>
                </a:solidFill>
                <a:latin typeface="TH SarabunPSK" pitchFamily="34" charset="-34"/>
                <a:cs typeface="TH SarabunPSK" pitchFamily="34" charset="-34"/>
              </a:rPr>
              <a:t>ผศ.ดร.อัครพันธ์ วงศ์กังแห</a:t>
            </a:r>
            <a:endParaRPr lang="th-TH" sz="1600" b="1" dirty="0">
              <a:solidFill>
                <a:schemeClr val="tx1"/>
              </a:solidFill>
              <a:latin typeface="TH SarabunPSK" pitchFamily="34" charset="-34"/>
              <a:cs typeface="TH SarabunPSK" pitchFamily="34" charset="-34"/>
            </a:endParaRPr>
          </a:p>
        </p:txBody>
      </p:sp>
      <p:sp>
        <p:nvSpPr>
          <p:cNvPr id="64" name="สี่เหลี่ยมผืนผ้า 63"/>
          <p:cNvSpPr/>
          <p:nvPr/>
        </p:nvSpPr>
        <p:spPr>
          <a:xfrm>
            <a:off x="4643438" y="4357694"/>
            <a:ext cx="4143404" cy="571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600" b="1" dirty="0" smtClean="0">
                <a:solidFill>
                  <a:schemeClr val="tx1"/>
                </a:solidFill>
                <a:latin typeface="TH SarabunPSK" pitchFamily="34" charset="-34"/>
                <a:cs typeface="TH SarabunPSK" pitchFamily="34" charset="-34"/>
              </a:rPr>
              <a:t>หัวหน้าภาควิชาวิศวกรรมไฟฟ้า</a:t>
            </a:r>
          </a:p>
          <a:p>
            <a:pPr algn="r"/>
            <a:r>
              <a:rPr lang="th-TH" sz="1600" b="1" dirty="0" smtClean="0">
                <a:solidFill>
                  <a:schemeClr val="tx1"/>
                </a:solidFill>
                <a:latin typeface="TH SarabunPSK" pitchFamily="34" charset="-34"/>
                <a:cs typeface="TH SarabunPSK" pitchFamily="34" charset="-34"/>
              </a:rPr>
              <a:t>และคอมพิวเตอร์</a:t>
            </a:r>
            <a:endParaRPr lang="th-TH" sz="1600" b="1" dirty="0">
              <a:solidFill>
                <a:schemeClr val="tx1"/>
              </a:solidFill>
              <a:latin typeface="TH SarabunPSK" pitchFamily="34" charset="-34"/>
              <a:cs typeface="TH SarabunPSK" pitchFamily="34" charset="-34"/>
            </a:endParaRPr>
          </a:p>
        </p:txBody>
      </p:sp>
      <p:pic>
        <p:nvPicPr>
          <p:cNvPr id="27652" name="Picture 4"/>
          <p:cNvPicPr>
            <a:picLocks noChangeAspect="1" noChangeArrowheads="1"/>
          </p:cNvPicPr>
          <p:nvPr/>
        </p:nvPicPr>
        <p:blipFill>
          <a:blip r:embed="rId3"/>
          <a:stretch>
            <a:fillRect/>
          </a:stretch>
        </p:blipFill>
        <p:spPr bwMode="auto">
          <a:xfrm>
            <a:off x="502642" y="3643314"/>
            <a:ext cx="1128720" cy="1428760"/>
          </a:xfrm>
          <a:prstGeom prst="rect">
            <a:avLst/>
          </a:prstGeom>
          <a:noFill/>
          <a:ln w="9525">
            <a:noFill/>
            <a:miter lim="800000"/>
            <a:headEnd/>
            <a:tailEnd/>
          </a:ln>
          <a:effectLst/>
        </p:spPr>
      </p:pic>
      <p:grpSp>
        <p:nvGrpSpPr>
          <p:cNvPr id="2" name="กลุ่ม 69"/>
          <p:cNvGrpSpPr/>
          <p:nvPr/>
        </p:nvGrpSpPr>
        <p:grpSpPr>
          <a:xfrm>
            <a:off x="2500298" y="5357826"/>
            <a:ext cx="4572032" cy="1357322"/>
            <a:chOff x="2357422" y="5357826"/>
            <a:chExt cx="4572032" cy="1357322"/>
          </a:xfrm>
        </p:grpSpPr>
        <p:sp>
          <p:nvSpPr>
            <p:cNvPr id="66" name="สี่เหลี่ยมผืนผ้า 65"/>
            <p:cNvSpPr/>
            <p:nvPr/>
          </p:nvSpPr>
          <p:spPr>
            <a:xfrm>
              <a:off x="2357422" y="5357826"/>
              <a:ext cx="4572032" cy="1357322"/>
            </a:xfrm>
            <a:prstGeom prst="rect">
              <a:avLst/>
            </a:prstGeom>
            <a:solidFill>
              <a:schemeClr val="accent6">
                <a:lumMod val="40000"/>
                <a:lumOff val="60000"/>
              </a:schemeClr>
            </a:solidFill>
            <a:ln>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th-TH" sz="1600" b="1">
                <a:latin typeface="TH SarabunPSK" pitchFamily="34" charset="-34"/>
                <a:cs typeface="TH SarabunPSK" pitchFamily="34" charset="-34"/>
              </a:endParaRPr>
            </a:p>
          </p:txBody>
        </p:sp>
        <p:sp>
          <p:nvSpPr>
            <p:cNvPr id="67" name="สี่เหลี่ยมผืนผ้า 66"/>
            <p:cNvSpPr/>
            <p:nvPr/>
          </p:nvSpPr>
          <p:spPr>
            <a:xfrm>
              <a:off x="2357422" y="5473913"/>
              <a:ext cx="4572032" cy="4554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600" b="1" dirty="0" smtClean="0">
                  <a:solidFill>
                    <a:schemeClr val="tx1"/>
                  </a:solidFill>
                  <a:latin typeface="TH SarabunPSK" pitchFamily="34" charset="-34"/>
                  <a:cs typeface="TH SarabunPSK" pitchFamily="34" charset="-34"/>
                </a:rPr>
                <a:t>นางจำรัส ปลากัดทอง</a:t>
              </a:r>
              <a:endParaRPr lang="th-TH" sz="1600" b="1" dirty="0">
                <a:solidFill>
                  <a:schemeClr val="tx1"/>
                </a:solidFill>
                <a:latin typeface="TH SarabunPSK" pitchFamily="34" charset="-34"/>
                <a:cs typeface="TH SarabunPSK" pitchFamily="34" charset="-34"/>
              </a:endParaRPr>
            </a:p>
          </p:txBody>
        </p:sp>
        <p:sp>
          <p:nvSpPr>
            <p:cNvPr id="68" name="สี่เหลี่ยมผืนผ้า 67"/>
            <p:cNvSpPr/>
            <p:nvPr/>
          </p:nvSpPr>
          <p:spPr>
            <a:xfrm>
              <a:off x="2357422" y="5929330"/>
              <a:ext cx="4572032" cy="6429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th-TH" sz="1600" b="1" dirty="0" smtClean="0">
                  <a:solidFill>
                    <a:schemeClr val="tx1"/>
                  </a:solidFill>
                  <a:latin typeface="TH SarabunPSK" pitchFamily="34" charset="-34"/>
                  <a:cs typeface="TH SarabunPSK" pitchFamily="34" charset="-34"/>
                </a:rPr>
                <a:t>หัวหน้าสำนักงานเลขานุการคณะวิศวกรรมศาสตร์</a:t>
              </a:r>
              <a:endParaRPr lang="th-TH" sz="1600" b="1" dirty="0">
                <a:solidFill>
                  <a:schemeClr val="tx1"/>
                </a:solidFill>
                <a:latin typeface="TH SarabunPSK" pitchFamily="34" charset="-34"/>
                <a:cs typeface="TH SarabunPSK" pitchFamily="34" charset="-34"/>
              </a:endParaRPr>
            </a:p>
          </p:txBody>
        </p:sp>
        <p:pic>
          <p:nvPicPr>
            <p:cNvPr id="27654" name="Picture 6"/>
            <p:cNvPicPr>
              <a:picLocks noChangeAspect="1" noChangeArrowheads="1"/>
            </p:cNvPicPr>
            <p:nvPr/>
          </p:nvPicPr>
          <p:blipFill>
            <a:blip r:embed="rId4" cstate="print"/>
            <a:srcRect/>
            <a:stretch>
              <a:fillRect/>
            </a:stretch>
          </p:blipFill>
          <p:spPr bwMode="auto">
            <a:xfrm>
              <a:off x="2357422" y="5364970"/>
              <a:ext cx="1071570" cy="1350178"/>
            </a:xfrm>
            <a:prstGeom prst="rect">
              <a:avLst/>
            </a:prstGeom>
            <a:noFill/>
            <a:ln w="9525">
              <a:noFill/>
              <a:miter lim="800000"/>
              <a:headEnd/>
              <a:tailEnd/>
            </a:ln>
            <a:effectLst/>
          </p:spPr>
        </p:pic>
      </p:grpSp>
      <p:pic>
        <p:nvPicPr>
          <p:cNvPr id="4100" name="Picture 4" descr="http://web.eng.nu.ac.th/eng2012/images/lecture/ee/akkarapan.jpg"/>
          <p:cNvPicPr>
            <a:picLocks noChangeAspect="1" noChangeArrowheads="1"/>
          </p:cNvPicPr>
          <p:nvPr/>
        </p:nvPicPr>
        <p:blipFill>
          <a:blip r:embed="rId5" cstate="print"/>
          <a:srcRect/>
          <a:stretch>
            <a:fillRect/>
          </a:stretch>
        </p:blipFill>
        <p:spPr bwMode="auto">
          <a:xfrm>
            <a:off x="4929190" y="3571876"/>
            <a:ext cx="1143008" cy="1428760"/>
          </a:xfrm>
          <a:prstGeom prst="rect">
            <a:avLst/>
          </a:prstGeom>
          <a:noFill/>
        </p:spPr>
      </p:pic>
      <p:pic>
        <p:nvPicPr>
          <p:cNvPr id="1026" name="Picture 2" descr="http://web.eng.nu.ac.th/eng2012/images/lecture/ce/donde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318" y="1571612"/>
            <a:ext cx="1121044" cy="14125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62052" y="285728"/>
            <a:ext cx="7467600" cy="714380"/>
          </a:xfrm>
        </p:spPr>
        <p:txBody>
          <a:bodyPr>
            <a:normAutofit/>
          </a:bodyPr>
          <a:lstStyle/>
          <a:p>
            <a:pPr algn="l"/>
            <a:r>
              <a:rPr lang="th-TH" sz="4000" b="1" dirty="0" smtClean="0">
                <a:solidFill>
                  <a:schemeClr val="bg1"/>
                </a:solidFill>
                <a:latin typeface="TH SarabunPSK" pitchFamily="34" charset="-34"/>
                <a:cs typeface="TH SarabunPSK" pitchFamily="34" charset="-34"/>
              </a:rPr>
              <a:t>จำนวนคณาจารย์</a:t>
            </a:r>
            <a:endParaRPr lang="en-US" sz="4000" b="1" dirty="0">
              <a:solidFill>
                <a:schemeClr val="bg1"/>
              </a:solidFill>
              <a:latin typeface="TH SarabunPSK" pitchFamily="34" charset="-34"/>
              <a:cs typeface="TH SarabunPSK" pitchFamily="34" charset="-34"/>
            </a:endParaRPr>
          </a:p>
        </p:txBody>
      </p:sp>
      <p:graphicFrame>
        <p:nvGraphicFramePr>
          <p:cNvPr id="26" name="Chart 25"/>
          <p:cNvGraphicFramePr/>
          <p:nvPr>
            <p:extLst>
              <p:ext uri="{D42A27DB-BD31-4B8C-83A1-F6EECF244321}">
                <p14:modId xmlns:p14="http://schemas.microsoft.com/office/powerpoint/2010/main" val="3215493684"/>
              </p:ext>
            </p:extLst>
          </p:nvPr>
        </p:nvGraphicFramePr>
        <p:xfrm>
          <a:off x="2071670" y="857232"/>
          <a:ext cx="4971380" cy="307935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4101285090"/>
              </p:ext>
            </p:extLst>
          </p:nvPr>
        </p:nvGraphicFramePr>
        <p:xfrm>
          <a:off x="1331640" y="3357562"/>
          <a:ext cx="6624735" cy="2377440"/>
        </p:xfrm>
        <a:graphic>
          <a:graphicData uri="http://schemas.openxmlformats.org/drawingml/2006/table">
            <a:tbl>
              <a:tblPr firstRow="1" bandRow="1">
                <a:effectLst>
                  <a:outerShdw blurRad="50800" dist="38100" dir="2700000" algn="tl" rotWithShape="0">
                    <a:prstClr val="black">
                      <a:alpha val="40000"/>
                    </a:prstClr>
                  </a:outerShdw>
                </a:effectLst>
                <a:tableStyleId>{7DF18680-E054-41AD-8BC1-D1AEF772440D}</a:tableStyleId>
              </a:tblPr>
              <a:tblGrid>
                <a:gridCol w="1743353"/>
                <a:gridCol w="906541"/>
                <a:gridCol w="1324947"/>
                <a:gridCol w="1324947"/>
                <a:gridCol w="1324947"/>
              </a:tblGrid>
              <a:tr h="216024">
                <a:tc>
                  <a:txBody>
                    <a:bodyPr/>
                    <a:lstStyle/>
                    <a:p>
                      <a:pPr algn="ctr"/>
                      <a:r>
                        <a:rPr lang="th-TH" sz="2000" b="0" cap="none" spc="0" dirty="0" smtClean="0">
                          <a:ln>
                            <a:noFill/>
                          </a:ln>
                          <a:solidFill>
                            <a:schemeClr val="tx1"/>
                          </a:solidFill>
                          <a:effectLst/>
                          <a:latin typeface="TH SarabunPSK" pitchFamily="34" charset="-34"/>
                          <a:cs typeface="TH SarabunPSK" pitchFamily="34" charset="-34"/>
                        </a:rPr>
                        <a:t>ภาควิชา</a:t>
                      </a:r>
                      <a:endParaRPr lang="th-TH" sz="2000" b="0" cap="none" spc="0" dirty="0">
                        <a:ln>
                          <a:noFill/>
                        </a:ln>
                        <a:solidFill>
                          <a:schemeClr val="tx1"/>
                        </a:solidFill>
                        <a:effectLst/>
                        <a:latin typeface="TH SarabunPSK" pitchFamily="34" charset="-34"/>
                        <a:cs typeface="TH SarabunPSK" pitchFamily="34" charset="-34"/>
                      </a:endParaRPr>
                    </a:p>
                  </a:txBody>
                  <a:tcPr/>
                </a:tc>
                <a:tc>
                  <a:txBody>
                    <a:bodyPr/>
                    <a:lstStyle/>
                    <a:p>
                      <a:pPr algn="ctr"/>
                      <a:r>
                        <a:rPr lang="th-TH" sz="2000" b="0" cap="none" spc="0" dirty="0" smtClean="0">
                          <a:ln>
                            <a:noFill/>
                          </a:ln>
                          <a:solidFill>
                            <a:schemeClr val="tx1"/>
                          </a:solidFill>
                          <a:effectLst/>
                          <a:latin typeface="TH SarabunPSK" pitchFamily="34" charset="-34"/>
                          <a:cs typeface="TH SarabunPSK" pitchFamily="34" charset="-34"/>
                        </a:rPr>
                        <a:t>ป.ตรี</a:t>
                      </a:r>
                      <a:endParaRPr lang="th-TH" sz="2000" b="0" cap="none" spc="0" dirty="0">
                        <a:ln>
                          <a:noFill/>
                        </a:ln>
                        <a:solidFill>
                          <a:schemeClr val="tx1"/>
                        </a:solidFill>
                        <a:effectLst/>
                        <a:latin typeface="TH SarabunPSK" pitchFamily="34" charset="-34"/>
                        <a:cs typeface="TH SarabunPSK" pitchFamily="34" charset="-34"/>
                      </a:endParaRPr>
                    </a:p>
                  </a:txBody>
                  <a:tcPr/>
                </a:tc>
                <a:tc>
                  <a:txBody>
                    <a:bodyPr/>
                    <a:lstStyle/>
                    <a:p>
                      <a:pPr algn="ctr"/>
                      <a:r>
                        <a:rPr lang="th-TH" sz="2000" b="0" cap="none" spc="0" dirty="0" smtClean="0">
                          <a:ln>
                            <a:noFill/>
                          </a:ln>
                          <a:solidFill>
                            <a:schemeClr val="tx1"/>
                          </a:solidFill>
                          <a:effectLst/>
                          <a:latin typeface="TH SarabunPSK" pitchFamily="34" charset="-34"/>
                          <a:cs typeface="TH SarabunPSK" pitchFamily="34" charset="-34"/>
                        </a:rPr>
                        <a:t>ป.โท</a:t>
                      </a:r>
                      <a:endParaRPr lang="th-TH" sz="2000" b="0" cap="none" spc="0" dirty="0">
                        <a:ln>
                          <a:noFill/>
                        </a:ln>
                        <a:solidFill>
                          <a:schemeClr val="tx1"/>
                        </a:solidFill>
                        <a:effectLst/>
                        <a:latin typeface="TH SarabunPSK" pitchFamily="34" charset="-34"/>
                        <a:cs typeface="TH SarabunPSK" pitchFamily="34" charset="-34"/>
                      </a:endParaRPr>
                    </a:p>
                  </a:txBody>
                  <a:tcPr/>
                </a:tc>
                <a:tc>
                  <a:txBody>
                    <a:bodyPr/>
                    <a:lstStyle/>
                    <a:p>
                      <a:pPr algn="ctr"/>
                      <a:r>
                        <a:rPr lang="th-TH" sz="2000" b="0" cap="none" spc="0" dirty="0" smtClean="0">
                          <a:ln>
                            <a:noFill/>
                          </a:ln>
                          <a:solidFill>
                            <a:schemeClr val="tx1"/>
                          </a:solidFill>
                          <a:effectLst/>
                          <a:latin typeface="TH SarabunPSK" pitchFamily="34" charset="-34"/>
                          <a:cs typeface="TH SarabunPSK" pitchFamily="34" charset="-34"/>
                        </a:rPr>
                        <a:t>ป.เอก</a:t>
                      </a:r>
                      <a:endParaRPr lang="th-TH" sz="2000" b="0" cap="none" spc="0" dirty="0">
                        <a:ln>
                          <a:noFill/>
                        </a:ln>
                        <a:solidFill>
                          <a:schemeClr val="tx1"/>
                        </a:solidFill>
                        <a:effectLst/>
                        <a:latin typeface="TH SarabunPSK" pitchFamily="34" charset="-34"/>
                        <a:cs typeface="TH SarabunPSK" pitchFamily="34" charset="-34"/>
                      </a:endParaRPr>
                    </a:p>
                  </a:txBody>
                  <a:tcPr/>
                </a:tc>
                <a:tc>
                  <a:txBody>
                    <a:bodyPr/>
                    <a:lstStyle/>
                    <a:p>
                      <a:pPr algn="ctr"/>
                      <a:r>
                        <a:rPr lang="th-TH" sz="2000" b="0" cap="none" spc="0" dirty="0" smtClean="0">
                          <a:ln>
                            <a:noFill/>
                          </a:ln>
                          <a:solidFill>
                            <a:schemeClr val="tx1"/>
                          </a:solidFill>
                          <a:effectLst/>
                          <a:latin typeface="TH SarabunPSK" pitchFamily="34" charset="-34"/>
                          <a:cs typeface="TH SarabunPSK" pitchFamily="34" charset="-34"/>
                        </a:rPr>
                        <a:t>รวม</a:t>
                      </a:r>
                      <a:endParaRPr lang="th-TH" sz="2000" b="0" cap="none" spc="0" dirty="0">
                        <a:ln>
                          <a:noFill/>
                        </a:ln>
                        <a:solidFill>
                          <a:schemeClr val="tx1"/>
                        </a:solidFill>
                        <a:effectLst/>
                        <a:latin typeface="TH SarabunPSK" pitchFamily="34" charset="-34"/>
                        <a:cs typeface="TH SarabunPSK" pitchFamily="34" charset="-34"/>
                      </a:endParaRPr>
                    </a:p>
                  </a:txBody>
                  <a:tcPr/>
                </a:tc>
              </a:tr>
              <a:tr h="172819">
                <a:tc>
                  <a:txBody>
                    <a:bodyPr/>
                    <a:lstStyle/>
                    <a:p>
                      <a:pPr algn="l"/>
                      <a:r>
                        <a:rPr lang="th-TH" sz="2000" b="0" cap="none" spc="0" dirty="0" smtClean="0">
                          <a:ln>
                            <a:noFill/>
                          </a:ln>
                          <a:solidFill>
                            <a:schemeClr val="tx1"/>
                          </a:solidFill>
                          <a:effectLst/>
                          <a:latin typeface="TH SarabunPSK" pitchFamily="34" charset="-34"/>
                          <a:cs typeface="TH SarabunPSK" pitchFamily="34" charset="-34"/>
                        </a:rPr>
                        <a:t>โยธา</a:t>
                      </a:r>
                      <a:endParaRPr lang="th-TH" sz="2000" b="0" cap="none" spc="0" dirty="0">
                        <a:ln>
                          <a:noFill/>
                        </a:ln>
                        <a:solidFill>
                          <a:schemeClr val="tx1"/>
                        </a:solidFill>
                        <a:effectLst/>
                        <a:latin typeface="TH SarabunPSK" pitchFamily="34" charset="-34"/>
                        <a:cs typeface="TH SarabunPSK" pitchFamily="34" charset="-34"/>
                      </a:endParaRPr>
                    </a:p>
                  </a:txBody>
                  <a:tcPr/>
                </a:tc>
                <a:tc>
                  <a:txBody>
                    <a:bodyPr/>
                    <a:lstStyle/>
                    <a:p>
                      <a:pPr algn="ctr"/>
                      <a:endParaRPr lang="th-TH" sz="2000" b="0" cap="none" spc="0" baseline="0" dirty="0">
                        <a:ln>
                          <a:noFill/>
                        </a:ln>
                        <a:solidFill>
                          <a:schemeClr val="tx1"/>
                        </a:solidFill>
                        <a:effectLst/>
                        <a:latin typeface="TH SarabunPSK" pitchFamily="34" charset="-34"/>
                        <a:cs typeface="TH SarabunPSK" pitchFamily="34" charset="-34"/>
                      </a:endParaRPr>
                    </a:p>
                  </a:txBody>
                  <a:tcPr/>
                </a:tc>
                <a:tc>
                  <a:txBody>
                    <a:bodyPr/>
                    <a:lstStyle/>
                    <a:p>
                      <a:pPr algn="ctr"/>
                      <a:r>
                        <a:rPr lang="th-TH" sz="2000" b="0" cap="none" spc="0" baseline="0" dirty="0" smtClean="0">
                          <a:ln>
                            <a:noFill/>
                          </a:ln>
                          <a:solidFill>
                            <a:schemeClr val="tx1"/>
                          </a:solidFill>
                          <a:effectLst/>
                          <a:latin typeface="TH SarabunPSK" pitchFamily="34" charset="-34"/>
                          <a:cs typeface="TH SarabunPSK" pitchFamily="34" charset="-34"/>
                        </a:rPr>
                        <a:t>5</a:t>
                      </a:r>
                      <a:endParaRPr lang="th-TH" sz="2000" b="0" cap="none" spc="0" baseline="0" dirty="0">
                        <a:ln>
                          <a:noFill/>
                        </a:ln>
                        <a:solidFill>
                          <a:schemeClr val="tx1"/>
                        </a:solidFill>
                        <a:effectLst/>
                        <a:latin typeface="TH SarabunPSK" pitchFamily="34" charset="-34"/>
                        <a:cs typeface="TH SarabunPSK" pitchFamily="34" charset="-34"/>
                      </a:endParaRPr>
                    </a:p>
                  </a:txBody>
                  <a:tcPr/>
                </a:tc>
                <a:tc>
                  <a:txBody>
                    <a:bodyPr/>
                    <a:lstStyle/>
                    <a:p>
                      <a:pPr algn="ctr"/>
                      <a:r>
                        <a:rPr lang="th-TH" sz="2000" b="0" cap="none" spc="0" baseline="0" dirty="0" smtClean="0">
                          <a:ln>
                            <a:noFill/>
                          </a:ln>
                          <a:solidFill>
                            <a:schemeClr val="tx1"/>
                          </a:solidFill>
                          <a:effectLst/>
                          <a:latin typeface="TH SarabunPSK" pitchFamily="34" charset="-34"/>
                          <a:cs typeface="TH SarabunPSK" pitchFamily="34" charset="-34"/>
                        </a:rPr>
                        <a:t>21</a:t>
                      </a:r>
                      <a:endParaRPr lang="th-TH" sz="2000" b="0" cap="none" spc="0" baseline="0" dirty="0">
                        <a:ln>
                          <a:noFill/>
                        </a:ln>
                        <a:solidFill>
                          <a:schemeClr val="tx1"/>
                        </a:solidFill>
                        <a:effectLst/>
                        <a:latin typeface="TH SarabunPSK" pitchFamily="34" charset="-34"/>
                        <a:cs typeface="TH SarabunPSK" pitchFamily="34" charset="-34"/>
                      </a:endParaRPr>
                    </a:p>
                  </a:txBody>
                  <a:tcPr/>
                </a:tc>
                <a:tc>
                  <a:txBody>
                    <a:bodyPr/>
                    <a:lstStyle/>
                    <a:p>
                      <a:pPr algn="ctr"/>
                      <a:r>
                        <a:rPr lang="en-US" sz="2000" b="1" cap="none" spc="0" baseline="0" dirty="0" smtClean="0">
                          <a:ln>
                            <a:noFill/>
                          </a:ln>
                          <a:solidFill>
                            <a:schemeClr val="tx1"/>
                          </a:solidFill>
                          <a:effectLst/>
                          <a:latin typeface="TH SarabunPSK" pitchFamily="34" charset="-34"/>
                          <a:cs typeface="TH SarabunPSK" pitchFamily="34" charset="-34"/>
                        </a:rPr>
                        <a:t>26</a:t>
                      </a:r>
                    </a:p>
                  </a:txBody>
                  <a:tcPr/>
                </a:tc>
              </a:tr>
              <a:tr h="201622">
                <a:tc>
                  <a:txBody>
                    <a:bodyPr/>
                    <a:lstStyle/>
                    <a:p>
                      <a:pPr algn="l"/>
                      <a:r>
                        <a:rPr lang="th-TH" sz="2000" b="0" cap="none" spc="0" dirty="0" smtClean="0">
                          <a:ln>
                            <a:noFill/>
                          </a:ln>
                          <a:solidFill>
                            <a:schemeClr val="tx1"/>
                          </a:solidFill>
                          <a:effectLst/>
                          <a:latin typeface="TH SarabunPSK" pitchFamily="34" charset="-34"/>
                          <a:cs typeface="TH SarabunPSK" pitchFamily="34" charset="-34"/>
                        </a:rPr>
                        <a:t>อุตสาหการ</a:t>
                      </a:r>
                      <a:endParaRPr lang="th-TH" sz="2000" b="0" cap="none" spc="0" dirty="0">
                        <a:ln>
                          <a:noFill/>
                        </a:ln>
                        <a:solidFill>
                          <a:schemeClr val="tx1"/>
                        </a:solidFill>
                        <a:effectLst/>
                        <a:latin typeface="TH SarabunPSK" pitchFamily="34" charset="-34"/>
                        <a:cs typeface="TH SarabunPSK" pitchFamily="34" charset="-34"/>
                      </a:endParaRPr>
                    </a:p>
                  </a:txBody>
                  <a:tcPr/>
                </a:tc>
                <a:tc>
                  <a:txBody>
                    <a:bodyPr/>
                    <a:lstStyle/>
                    <a:p>
                      <a:pPr algn="ctr"/>
                      <a:r>
                        <a:rPr lang="en-US" sz="2000" b="0" cap="none" spc="0" baseline="0" dirty="0" smtClean="0">
                          <a:ln>
                            <a:noFill/>
                          </a:ln>
                          <a:solidFill>
                            <a:schemeClr val="tx1"/>
                          </a:solidFill>
                          <a:effectLst/>
                          <a:latin typeface="TH SarabunPSK" pitchFamily="34" charset="-34"/>
                          <a:cs typeface="TH SarabunPSK" pitchFamily="34" charset="-34"/>
                        </a:rPr>
                        <a:t>1</a:t>
                      </a:r>
                      <a:endParaRPr lang="th-TH" sz="2000" b="0" cap="none" spc="0" baseline="0" dirty="0">
                        <a:ln>
                          <a:noFill/>
                        </a:ln>
                        <a:solidFill>
                          <a:schemeClr val="tx1"/>
                        </a:solidFill>
                        <a:effectLst/>
                        <a:latin typeface="TH SarabunPSK" pitchFamily="34" charset="-34"/>
                        <a:cs typeface="TH SarabunPSK" pitchFamily="34" charset="-34"/>
                      </a:endParaRPr>
                    </a:p>
                  </a:txBody>
                  <a:tcPr/>
                </a:tc>
                <a:tc>
                  <a:txBody>
                    <a:bodyPr/>
                    <a:lstStyle/>
                    <a:p>
                      <a:pPr algn="ctr"/>
                      <a:r>
                        <a:rPr lang="th-TH" sz="2000" b="0" cap="none" spc="0" baseline="0" dirty="0" smtClean="0">
                          <a:ln>
                            <a:noFill/>
                          </a:ln>
                          <a:solidFill>
                            <a:schemeClr val="tx1"/>
                          </a:solidFill>
                          <a:effectLst/>
                          <a:latin typeface="TH SarabunPSK" pitchFamily="34" charset="-34"/>
                          <a:cs typeface="TH SarabunPSK" pitchFamily="34" charset="-34"/>
                        </a:rPr>
                        <a:t>8</a:t>
                      </a:r>
                      <a:endParaRPr lang="th-TH" sz="2000" b="0" cap="none" spc="0" baseline="0" dirty="0">
                        <a:ln>
                          <a:noFill/>
                        </a:ln>
                        <a:solidFill>
                          <a:schemeClr val="tx1"/>
                        </a:solidFill>
                        <a:effectLst/>
                        <a:latin typeface="TH SarabunPSK" pitchFamily="34" charset="-34"/>
                        <a:cs typeface="TH SarabunPSK" pitchFamily="34" charset="-34"/>
                      </a:endParaRPr>
                    </a:p>
                  </a:txBody>
                  <a:tcPr/>
                </a:tc>
                <a:tc>
                  <a:txBody>
                    <a:bodyPr/>
                    <a:lstStyle/>
                    <a:p>
                      <a:pPr algn="ctr"/>
                      <a:r>
                        <a:rPr lang="th-TH" sz="2000" b="0" cap="none" spc="0" baseline="0" dirty="0" smtClean="0">
                          <a:ln>
                            <a:noFill/>
                          </a:ln>
                          <a:solidFill>
                            <a:schemeClr val="tx1"/>
                          </a:solidFill>
                          <a:effectLst/>
                          <a:latin typeface="TH SarabunPSK" pitchFamily="34" charset="-34"/>
                          <a:cs typeface="TH SarabunPSK" pitchFamily="34" charset="-34"/>
                        </a:rPr>
                        <a:t>23</a:t>
                      </a:r>
                      <a:endParaRPr lang="th-TH" sz="2000" b="0" cap="none" spc="0" baseline="0" dirty="0">
                        <a:ln>
                          <a:noFill/>
                        </a:ln>
                        <a:solidFill>
                          <a:schemeClr val="tx1"/>
                        </a:solidFill>
                        <a:effectLst/>
                        <a:latin typeface="TH SarabunPSK" pitchFamily="34" charset="-34"/>
                        <a:cs typeface="TH SarabunPSK" pitchFamily="34" charset="-34"/>
                      </a:endParaRPr>
                    </a:p>
                  </a:txBody>
                  <a:tcPr/>
                </a:tc>
                <a:tc>
                  <a:txBody>
                    <a:bodyPr/>
                    <a:lstStyle/>
                    <a:p>
                      <a:pPr algn="ctr"/>
                      <a:r>
                        <a:rPr lang="en-US" sz="2000" b="1" cap="none" spc="0" baseline="0" dirty="0" smtClean="0">
                          <a:ln>
                            <a:noFill/>
                          </a:ln>
                          <a:solidFill>
                            <a:schemeClr val="tx1"/>
                          </a:solidFill>
                          <a:effectLst/>
                          <a:latin typeface="TH SarabunPSK" pitchFamily="34" charset="-34"/>
                          <a:cs typeface="TH SarabunPSK" pitchFamily="34" charset="-34"/>
                        </a:rPr>
                        <a:t>32</a:t>
                      </a:r>
                      <a:endParaRPr lang="th-TH" sz="2000" b="1" cap="none" spc="0" baseline="0" dirty="0">
                        <a:ln>
                          <a:noFill/>
                        </a:ln>
                        <a:solidFill>
                          <a:schemeClr val="tx1"/>
                        </a:solidFill>
                        <a:effectLst/>
                        <a:latin typeface="TH SarabunPSK" pitchFamily="34" charset="-34"/>
                        <a:cs typeface="TH SarabunPSK" pitchFamily="34" charset="-34"/>
                      </a:endParaRPr>
                    </a:p>
                  </a:txBody>
                  <a:tcPr/>
                </a:tc>
              </a:tr>
              <a:tr h="237430">
                <a:tc>
                  <a:txBody>
                    <a:bodyPr/>
                    <a:lstStyle/>
                    <a:p>
                      <a:pPr algn="l"/>
                      <a:r>
                        <a:rPr lang="th-TH" sz="2000" b="0" cap="none" spc="0" dirty="0" smtClean="0">
                          <a:ln>
                            <a:noFill/>
                          </a:ln>
                          <a:solidFill>
                            <a:schemeClr val="tx1"/>
                          </a:solidFill>
                          <a:effectLst/>
                          <a:latin typeface="TH SarabunPSK" pitchFamily="34" charset="-34"/>
                          <a:cs typeface="TH SarabunPSK" pitchFamily="34" charset="-34"/>
                        </a:rPr>
                        <a:t>เครื่องกล</a:t>
                      </a:r>
                      <a:endParaRPr lang="th-TH" sz="2000" b="0" cap="none" spc="0" dirty="0">
                        <a:ln>
                          <a:noFill/>
                        </a:ln>
                        <a:solidFill>
                          <a:schemeClr val="tx1"/>
                        </a:solidFill>
                        <a:effectLst/>
                        <a:latin typeface="TH SarabunPSK" pitchFamily="34" charset="-34"/>
                        <a:cs typeface="TH SarabunPSK" pitchFamily="34" charset="-34"/>
                      </a:endParaRPr>
                    </a:p>
                  </a:txBody>
                  <a:tcPr/>
                </a:tc>
                <a:tc>
                  <a:txBody>
                    <a:bodyPr/>
                    <a:lstStyle/>
                    <a:p>
                      <a:pPr algn="ctr"/>
                      <a:endParaRPr lang="th-TH" sz="2000" b="0" cap="none" spc="0" baseline="0" dirty="0">
                        <a:ln>
                          <a:noFill/>
                        </a:ln>
                        <a:solidFill>
                          <a:schemeClr val="tx1"/>
                        </a:solidFill>
                        <a:effectLst/>
                        <a:latin typeface="TH SarabunPSK" pitchFamily="34" charset="-34"/>
                        <a:cs typeface="TH SarabunPSK" pitchFamily="34" charset="-34"/>
                      </a:endParaRPr>
                    </a:p>
                  </a:txBody>
                  <a:tcPr/>
                </a:tc>
                <a:tc>
                  <a:txBody>
                    <a:bodyPr/>
                    <a:lstStyle/>
                    <a:p>
                      <a:pPr algn="ctr"/>
                      <a:r>
                        <a:rPr lang="th-TH" sz="2000" b="0" cap="none" spc="0" baseline="0" dirty="0" smtClean="0">
                          <a:ln>
                            <a:noFill/>
                          </a:ln>
                          <a:solidFill>
                            <a:schemeClr val="tx1"/>
                          </a:solidFill>
                          <a:effectLst/>
                          <a:latin typeface="TH SarabunPSK" pitchFamily="34" charset="-34"/>
                          <a:cs typeface="TH SarabunPSK" pitchFamily="34" charset="-34"/>
                        </a:rPr>
                        <a:t>6</a:t>
                      </a:r>
                      <a:endParaRPr lang="th-TH" sz="2000" b="0" cap="none" spc="0" baseline="0" dirty="0">
                        <a:ln>
                          <a:noFill/>
                        </a:ln>
                        <a:solidFill>
                          <a:schemeClr val="tx1"/>
                        </a:solidFill>
                        <a:effectLst/>
                        <a:latin typeface="TH SarabunPSK" pitchFamily="34" charset="-34"/>
                        <a:cs typeface="TH SarabunPSK" pitchFamily="34" charset="-34"/>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cap="none" spc="0" baseline="0" dirty="0" smtClean="0">
                          <a:ln>
                            <a:noFill/>
                          </a:ln>
                          <a:solidFill>
                            <a:schemeClr val="tx1"/>
                          </a:solidFill>
                          <a:effectLst/>
                          <a:latin typeface="TH SarabunPSK" pitchFamily="34" charset="-34"/>
                          <a:cs typeface="TH SarabunPSK" pitchFamily="34" charset="-34"/>
                        </a:rPr>
                        <a:t>12</a:t>
                      </a:r>
                      <a:endParaRPr lang="th-TH" sz="2000" b="0" cap="none" spc="0" baseline="0" dirty="0" smtClean="0">
                        <a:ln>
                          <a:noFill/>
                        </a:ln>
                        <a:solidFill>
                          <a:schemeClr val="tx1"/>
                        </a:solidFill>
                        <a:effectLst/>
                        <a:latin typeface="TH SarabunPSK" pitchFamily="34" charset="-34"/>
                        <a:cs typeface="TH SarabunPSK" pitchFamily="34" charset="-34"/>
                      </a:endParaRPr>
                    </a:p>
                  </a:txBody>
                  <a:tcPr/>
                </a:tc>
                <a:tc>
                  <a:txBody>
                    <a:bodyPr/>
                    <a:lstStyle/>
                    <a:p>
                      <a:pPr algn="ctr"/>
                      <a:r>
                        <a:rPr lang="en-US" sz="2000" b="1" cap="none" spc="0" baseline="0" dirty="0" smtClean="0">
                          <a:ln>
                            <a:noFill/>
                          </a:ln>
                          <a:solidFill>
                            <a:schemeClr val="tx1"/>
                          </a:solidFill>
                          <a:effectLst/>
                          <a:latin typeface="TH SarabunPSK" pitchFamily="34" charset="-34"/>
                          <a:cs typeface="TH SarabunPSK" pitchFamily="34" charset="-34"/>
                        </a:rPr>
                        <a:t>18</a:t>
                      </a:r>
                    </a:p>
                  </a:txBody>
                  <a:tcPr/>
                </a:tc>
              </a:tr>
              <a:tr h="321473">
                <a:tc>
                  <a:txBody>
                    <a:bodyPr/>
                    <a:lstStyle/>
                    <a:p>
                      <a:pPr algn="l"/>
                      <a:r>
                        <a:rPr lang="th-TH" sz="2000" b="0" cap="none" spc="0" dirty="0" smtClean="0">
                          <a:ln>
                            <a:noFill/>
                          </a:ln>
                          <a:solidFill>
                            <a:schemeClr val="tx1"/>
                          </a:solidFill>
                          <a:effectLst/>
                          <a:latin typeface="TH SarabunPSK" pitchFamily="34" charset="-34"/>
                          <a:cs typeface="TH SarabunPSK" pitchFamily="34" charset="-34"/>
                        </a:rPr>
                        <a:t>ไฟฟ้าและคอมพิวเตอร์</a:t>
                      </a:r>
                      <a:endParaRPr lang="th-TH" sz="2000" b="0" cap="none" spc="0" dirty="0">
                        <a:ln>
                          <a:noFill/>
                        </a:ln>
                        <a:solidFill>
                          <a:schemeClr val="tx1"/>
                        </a:solidFill>
                        <a:effectLst/>
                        <a:latin typeface="TH SarabunPSK" pitchFamily="34" charset="-34"/>
                        <a:cs typeface="TH SarabunPSK" pitchFamily="34" charset="-34"/>
                      </a:endParaRPr>
                    </a:p>
                  </a:txBody>
                  <a:tcPr/>
                </a:tc>
                <a:tc>
                  <a:txBody>
                    <a:bodyPr/>
                    <a:lstStyle/>
                    <a:p>
                      <a:pPr algn="ctr"/>
                      <a:endParaRPr lang="th-TH" sz="2000" b="0" cap="none" spc="0" baseline="0" dirty="0">
                        <a:ln>
                          <a:noFill/>
                        </a:ln>
                        <a:solidFill>
                          <a:schemeClr val="tx1"/>
                        </a:solidFill>
                        <a:effectLst/>
                        <a:latin typeface="TH SarabunPSK" pitchFamily="34" charset="-34"/>
                        <a:cs typeface="TH SarabunPSK" pitchFamily="34" charset="-34"/>
                      </a:endParaRPr>
                    </a:p>
                  </a:txBody>
                  <a:tcPr/>
                </a:tc>
                <a:tc>
                  <a:txBody>
                    <a:bodyPr/>
                    <a:lstStyle/>
                    <a:p>
                      <a:pPr algn="ctr"/>
                      <a:r>
                        <a:rPr lang="th-TH" sz="2000" b="0" cap="none" spc="0" baseline="0" dirty="0" smtClean="0">
                          <a:ln>
                            <a:noFill/>
                          </a:ln>
                          <a:solidFill>
                            <a:schemeClr val="tx1"/>
                          </a:solidFill>
                          <a:effectLst/>
                          <a:latin typeface="TH SarabunPSK" pitchFamily="34" charset="-34"/>
                          <a:cs typeface="TH SarabunPSK" pitchFamily="34" charset="-34"/>
                        </a:rPr>
                        <a:t>6</a:t>
                      </a:r>
                      <a:endParaRPr lang="th-TH" sz="2000" b="0" cap="none" spc="0" baseline="0" dirty="0">
                        <a:ln>
                          <a:noFill/>
                        </a:ln>
                        <a:solidFill>
                          <a:schemeClr val="tx1"/>
                        </a:solidFill>
                        <a:effectLst/>
                        <a:latin typeface="TH SarabunPSK" pitchFamily="34" charset="-34"/>
                        <a:cs typeface="TH SarabunPSK" pitchFamily="34" charset="-34"/>
                      </a:endParaRPr>
                    </a:p>
                  </a:txBody>
                  <a:tcPr/>
                </a:tc>
                <a:tc>
                  <a:txBody>
                    <a:bodyPr/>
                    <a:lstStyle/>
                    <a:p>
                      <a:pPr algn="ctr"/>
                      <a:r>
                        <a:rPr lang="en-US" sz="2000" b="0" cap="none" spc="0" baseline="0" dirty="0" smtClean="0">
                          <a:ln>
                            <a:noFill/>
                          </a:ln>
                          <a:solidFill>
                            <a:schemeClr val="tx1"/>
                          </a:solidFill>
                          <a:effectLst/>
                          <a:latin typeface="TH SarabunPSK" pitchFamily="34" charset="-34"/>
                          <a:cs typeface="TH SarabunPSK" pitchFamily="34" charset="-34"/>
                        </a:rPr>
                        <a:t>23</a:t>
                      </a:r>
                    </a:p>
                  </a:txBody>
                  <a:tcPr/>
                </a:tc>
                <a:tc>
                  <a:txBody>
                    <a:bodyPr/>
                    <a:lstStyle/>
                    <a:p>
                      <a:pPr algn="ctr"/>
                      <a:r>
                        <a:rPr lang="en-US" sz="2000" b="1" cap="none" spc="0" baseline="0" dirty="0" smtClean="0">
                          <a:ln>
                            <a:noFill/>
                          </a:ln>
                          <a:solidFill>
                            <a:schemeClr val="tx1"/>
                          </a:solidFill>
                          <a:effectLst/>
                          <a:latin typeface="TH SarabunPSK" pitchFamily="34" charset="-34"/>
                          <a:cs typeface="TH SarabunPSK" pitchFamily="34" charset="-34"/>
                        </a:rPr>
                        <a:t>29</a:t>
                      </a:r>
                    </a:p>
                  </a:txBody>
                  <a:tcPr/>
                </a:tc>
              </a:tr>
              <a:tr h="251048">
                <a:tc>
                  <a:txBody>
                    <a:bodyPr/>
                    <a:lstStyle/>
                    <a:p>
                      <a:pPr algn="l"/>
                      <a:r>
                        <a:rPr lang="th-TH" sz="2000" b="1" cap="none" spc="0" dirty="0" smtClean="0">
                          <a:ln>
                            <a:noFill/>
                          </a:ln>
                          <a:solidFill>
                            <a:schemeClr val="tx1"/>
                          </a:solidFill>
                          <a:effectLst/>
                          <a:latin typeface="TH SarabunPSK" pitchFamily="34" charset="-34"/>
                          <a:cs typeface="TH SarabunPSK" pitchFamily="34" charset="-34"/>
                        </a:rPr>
                        <a:t>รวม</a:t>
                      </a:r>
                      <a:endParaRPr lang="th-TH" sz="2000" b="1" cap="none" spc="0" dirty="0">
                        <a:ln>
                          <a:noFill/>
                        </a:ln>
                        <a:solidFill>
                          <a:schemeClr val="tx1"/>
                        </a:solidFill>
                        <a:effectLst/>
                        <a:latin typeface="TH SarabunPSK" pitchFamily="34" charset="-34"/>
                        <a:cs typeface="TH SarabunPSK" pitchFamily="34" charset="-34"/>
                      </a:endParaRPr>
                    </a:p>
                  </a:txBody>
                  <a:tcPr/>
                </a:tc>
                <a:tc>
                  <a:txBody>
                    <a:bodyPr/>
                    <a:lstStyle/>
                    <a:p>
                      <a:pPr algn="ctr"/>
                      <a:r>
                        <a:rPr lang="en-US" sz="2000" b="1" cap="none" spc="0" baseline="0" dirty="0" smtClean="0">
                          <a:ln>
                            <a:noFill/>
                          </a:ln>
                          <a:solidFill>
                            <a:schemeClr val="tx1"/>
                          </a:solidFill>
                          <a:effectLst/>
                          <a:latin typeface="TH SarabunPSK" pitchFamily="34" charset="-34"/>
                          <a:cs typeface="TH SarabunPSK" pitchFamily="34" charset="-34"/>
                        </a:rPr>
                        <a:t>1</a:t>
                      </a:r>
                      <a:endParaRPr lang="th-TH" sz="2000" b="1" cap="none" spc="0" baseline="0" dirty="0">
                        <a:ln>
                          <a:noFill/>
                        </a:ln>
                        <a:solidFill>
                          <a:schemeClr val="tx1"/>
                        </a:solidFill>
                        <a:effectLst/>
                        <a:latin typeface="TH SarabunPSK" pitchFamily="34" charset="-34"/>
                        <a:cs typeface="TH SarabunPSK" pitchFamily="34" charset="-34"/>
                      </a:endParaRPr>
                    </a:p>
                  </a:txBody>
                  <a:tcPr/>
                </a:tc>
                <a:tc>
                  <a:txBody>
                    <a:bodyPr/>
                    <a:lstStyle/>
                    <a:p>
                      <a:pPr algn="ctr"/>
                      <a:r>
                        <a:rPr lang="th-TH" sz="2000" b="1" cap="none" spc="0" baseline="0" dirty="0" smtClean="0">
                          <a:ln>
                            <a:noFill/>
                          </a:ln>
                          <a:solidFill>
                            <a:schemeClr val="tx1"/>
                          </a:solidFill>
                          <a:effectLst/>
                          <a:latin typeface="TH SarabunPSK" pitchFamily="34" charset="-34"/>
                          <a:cs typeface="TH SarabunPSK" pitchFamily="34" charset="-34"/>
                        </a:rPr>
                        <a:t>25</a:t>
                      </a:r>
                      <a:endParaRPr lang="th-TH" sz="2000" b="1" cap="none" spc="0" baseline="0" dirty="0">
                        <a:ln>
                          <a:noFill/>
                        </a:ln>
                        <a:solidFill>
                          <a:schemeClr val="tx1"/>
                        </a:solidFill>
                        <a:effectLst/>
                        <a:latin typeface="TH SarabunPSK" pitchFamily="34" charset="-34"/>
                        <a:cs typeface="TH SarabunPSK" pitchFamily="34" charset="-34"/>
                      </a:endParaRPr>
                    </a:p>
                  </a:txBody>
                  <a:tcPr/>
                </a:tc>
                <a:tc>
                  <a:txBody>
                    <a:bodyPr/>
                    <a:lstStyle/>
                    <a:p>
                      <a:pPr algn="ctr"/>
                      <a:r>
                        <a:rPr lang="en-US" sz="2000" b="1" cap="none" spc="0" baseline="0" dirty="0" smtClean="0">
                          <a:ln>
                            <a:noFill/>
                          </a:ln>
                          <a:solidFill>
                            <a:schemeClr val="tx1"/>
                          </a:solidFill>
                          <a:effectLst/>
                          <a:latin typeface="TH SarabunPSK" pitchFamily="34" charset="-34"/>
                          <a:cs typeface="TH SarabunPSK" pitchFamily="34" charset="-34"/>
                        </a:rPr>
                        <a:t>7</a:t>
                      </a:r>
                      <a:r>
                        <a:rPr lang="th-TH" sz="2000" b="1" cap="none" spc="0" baseline="0" dirty="0" smtClean="0">
                          <a:ln>
                            <a:noFill/>
                          </a:ln>
                          <a:solidFill>
                            <a:schemeClr val="tx1"/>
                          </a:solidFill>
                          <a:effectLst/>
                          <a:latin typeface="TH SarabunPSK" pitchFamily="34" charset="-34"/>
                          <a:cs typeface="TH SarabunPSK" pitchFamily="34" charset="-34"/>
                        </a:rPr>
                        <a:t>9</a:t>
                      </a:r>
                      <a:endParaRPr lang="th-TH" sz="2000" b="1" cap="none" spc="0" baseline="0" dirty="0">
                        <a:ln>
                          <a:noFill/>
                        </a:ln>
                        <a:solidFill>
                          <a:schemeClr val="tx1"/>
                        </a:solidFill>
                        <a:effectLst/>
                        <a:latin typeface="TH SarabunPSK" pitchFamily="34" charset="-34"/>
                        <a:cs typeface="TH SarabunPSK" pitchFamily="34" charset="-34"/>
                      </a:endParaRPr>
                    </a:p>
                  </a:txBody>
                  <a:tcPr/>
                </a:tc>
                <a:tc>
                  <a:txBody>
                    <a:bodyPr/>
                    <a:lstStyle/>
                    <a:p>
                      <a:pPr algn="ctr"/>
                      <a:r>
                        <a:rPr lang="en-US" sz="2000" b="1" cap="none" spc="0" baseline="0" dirty="0" smtClean="0">
                          <a:ln>
                            <a:noFill/>
                          </a:ln>
                          <a:solidFill>
                            <a:schemeClr val="tx1"/>
                          </a:solidFill>
                          <a:effectLst/>
                          <a:latin typeface="TH SarabunPSK" pitchFamily="34" charset="-34"/>
                          <a:cs typeface="TH SarabunPSK" pitchFamily="34" charset="-34"/>
                        </a:rPr>
                        <a:t>105</a:t>
                      </a:r>
                    </a:p>
                  </a:txBody>
                  <a:tcPr/>
                </a:tc>
              </a:tr>
            </a:tbl>
          </a:graphicData>
        </a:graphic>
      </p:graphicFrame>
      <p:sp>
        <p:nvSpPr>
          <p:cNvPr id="28" name="Rectangle 27"/>
          <p:cNvSpPr/>
          <p:nvPr/>
        </p:nvSpPr>
        <p:spPr>
          <a:xfrm>
            <a:off x="142844" y="5857892"/>
            <a:ext cx="5572164" cy="400110"/>
          </a:xfrm>
          <a:prstGeom prst="rect">
            <a:avLst/>
          </a:prstGeom>
        </p:spPr>
        <p:txBody>
          <a:bodyPr wrap="square">
            <a:spAutoFit/>
          </a:bodyPr>
          <a:lstStyle/>
          <a:p>
            <a:pPr fontAlgn="b"/>
            <a:r>
              <a:rPr lang="th-TH" sz="2000" b="1" dirty="0" smtClean="0">
                <a:latin typeface="TH SarabunPSK" pitchFamily="34" charset="-34"/>
                <a:cs typeface="TH SarabunPSK" pitchFamily="34" charset="-34"/>
              </a:rPr>
              <a:t>ข้อมูล จาก </a:t>
            </a:r>
            <a:r>
              <a:rPr lang="en-US" sz="2000" b="1" dirty="0" smtClean="0">
                <a:latin typeface="TH SarabunPSK" pitchFamily="34" charset="-34"/>
                <a:cs typeface="TH SarabunPSK" pitchFamily="34" charset="-34"/>
              </a:rPr>
              <a:t>ENMIS </a:t>
            </a:r>
            <a:r>
              <a:rPr lang="th-TH" sz="2000" b="1" dirty="0" smtClean="0">
                <a:latin typeface="TH SarabunPSK" pitchFamily="34" charset="-34"/>
                <a:cs typeface="TH SarabunPSK" pitchFamily="34" charset="-34"/>
              </a:rPr>
              <a:t>ณ วันที่ 1 ส.ค. 2560</a:t>
            </a:r>
            <a:endParaRPr lang="th-TH" sz="2000" b="1" dirty="0">
              <a:solidFill>
                <a:srgbClr val="000000"/>
              </a:solidFill>
              <a:latin typeface="TH SarabunPSK" pitchFamily="34" charset="-34"/>
              <a:cs typeface="TH SarabunPSK" pitchFamily="34" charset="-34"/>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62052" y="285728"/>
            <a:ext cx="7467600" cy="714380"/>
          </a:xfrm>
        </p:spPr>
        <p:txBody>
          <a:bodyPr>
            <a:normAutofit/>
          </a:bodyPr>
          <a:lstStyle/>
          <a:p>
            <a:pPr algn="l"/>
            <a:r>
              <a:rPr lang="th-TH" sz="4000" b="1" dirty="0" smtClean="0">
                <a:solidFill>
                  <a:schemeClr val="bg1"/>
                </a:solidFill>
                <a:latin typeface="TH SarabunPSK" pitchFamily="34" charset="-34"/>
                <a:cs typeface="TH SarabunPSK" pitchFamily="34" charset="-34"/>
              </a:rPr>
              <a:t>จำนวนบุคคลากรสายสนับสนุน</a:t>
            </a:r>
            <a:endParaRPr lang="en-US" sz="4000" b="1" dirty="0">
              <a:solidFill>
                <a:schemeClr val="bg1"/>
              </a:solidFill>
              <a:latin typeface="TH SarabunPSK" pitchFamily="34" charset="-34"/>
              <a:cs typeface="TH SarabunPSK" pitchFamily="34" charset="-34"/>
            </a:endParaRPr>
          </a:p>
        </p:txBody>
      </p:sp>
      <p:graphicFrame>
        <p:nvGraphicFramePr>
          <p:cNvPr id="5" name="Chart 4"/>
          <p:cNvGraphicFramePr/>
          <p:nvPr>
            <p:extLst>
              <p:ext uri="{D42A27DB-BD31-4B8C-83A1-F6EECF244321}">
                <p14:modId xmlns:p14="http://schemas.microsoft.com/office/powerpoint/2010/main" val="3070342743"/>
              </p:ext>
            </p:extLst>
          </p:nvPr>
        </p:nvGraphicFramePr>
        <p:xfrm>
          <a:off x="142844" y="1142984"/>
          <a:ext cx="4500594" cy="32861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321939675"/>
              </p:ext>
            </p:extLst>
          </p:nvPr>
        </p:nvGraphicFramePr>
        <p:xfrm>
          <a:off x="4643438" y="3000372"/>
          <a:ext cx="3876568" cy="2822575"/>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242452"/>
                <a:gridCol w="1634116"/>
              </a:tblGrid>
              <a:tr h="370840">
                <a:tc>
                  <a:txBody>
                    <a:bodyPr/>
                    <a:lstStyle/>
                    <a:p>
                      <a:r>
                        <a:rPr lang="th-TH" sz="2000" baseline="0" dirty="0" smtClean="0">
                          <a:latin typeface="TH SarabunPSK" pitchFamily="34" charset="-34"/>
                          <a:cs typeface="TH SarabunPSK" pitchFamily="34" charset="-34"/>
                        </a:rPr>
                        <a:t>บุคคลากร</a:t>
                      </a:r>
                      <a:endParaRPr lang="th-TH" sz="2000" baseline="0" dirty="0">
                        <a:latin typeface="TH SarabunPSK" pitchFamily="34" charset="-34"/>
                        <a:cs typeface="TH SarabunPSK" pitchFamily="34" charset="-34"/>
                      </a:endParaRPr>
                    </a:p>
                  </a:txBody>
                  <a:tcPr/>
                </a:tc>
                <a:tc>
                  <a:txBody>
                    <a:bodyPr/>
                    <a:lstStyle/>
                    <a:p>
                      <a:pPr algn="ctr"/>
                      <a:r>
                        <a:rPr lang="th-TH" sz="2000" baseline="0" dirty="0" smtClean="0">
                          <a:latin typeface="TH SarabunPSK" pitchFamily="34" charset="-34"/>
                          <a:cs typeface="TH SarabunPSK" pitchFamily="34" charset="-34"/>
                        </a:rPr>
                        <a:t>จำนวน (คน)</a:t>
                      </a:r>
                      <a:endParaRPr lang="th-TH" sz="2000" baseline="0" dirty="0">
                        <a:latin typeface="TH SarabunPSK" pitchFamily="34" charset="-34"/>
                        <a:cs typeface="TH SarabunPSK" pitchFamily="34" charset="-34"/>
                      </a:endParaRPr>
                    </a:p>
                  </a:txBody>
                  <a:tcPr/>
                </a:tc>
              </a:tr>
              <a:tr h="370840">
                <a:tc>
                  <a:txBody>
                    <a:bodyPr/>
                    <a:lstStyle/>
                    <a:p>
                      <a:pPr algn="l" fontAlgn="b"/>
                      <a:r>
                        <a:rPr lang="th-TH" sz="2000" b="0" i="0" u="none" strike="noStrike" baseline="0" dirty="0">
                          <a:solidFill>
                            <a:srgbClr val="000000"/>
                          </a:solidFill>
                          <a:effectLst/>
                          <a:latin typeface="TH SarabunPSK" pitchFamily="34" charset="-34"/>
                          <a:cs typeface="TH SarabunPSK" pitchFamily="34" charset="-34"/>
                        </a:rPr>
                        <a:t>ข้าราชการ</a:t>
                      </a:r>
                    </a:p>
                  </a:txBody>
                  <a:tcPr marL="9525" marR="9525" marT="9525" marB="0" anchor="b"/>
                </a:tc>
                <a:tc>
                  <a:txBody>
                    <a:bodyPr/>
                    <a:lstStyle/>
                    <a:p>
                      <a:pPr algn="ctr" fontAlgn="b"/>
                      <a:r>
                        <a:rPr lang="th-TH" sz="2000" b="0" i="0" u="none" strike="noStrike" baseline="0" dirty="0">
                          <a:solidFill>
                            <a:srgbClr val="000000"/>
                          </a:solidFill>
                          <a:effectLst/>
                          <a:latin typeface="TH SarabunPSK" pitchFamily="34" charset="-34"/>
                          <a:cs typeface="TH SarabunPSK" pitchFamily="34" charset="-34"/>
                        </a:rPr>
                        <a:t>6</a:t>
                      </a:r>
                    </a:p>
                  </a:txBody>
                  <a:tcPr marL="9525" marR="9525" marT="9525" marB="0" anchor="b"/>
                </a:tc>
              </a:tr>
              <a:tr h="370840">
                <a:tc>
                  <a:txBody>
                    <a:bodyPr/>
                    <a:lstStyle/>
                    <a:p>
                      <a:pPr algn="l" fontAlgn="b"/>
                      <a:r>
                        <a:rPr lang="th-TH" sz="2000" b="0" i="0" u="none" strike="noStrike" baseline="0" dirty="0">
                          <a:solidFill>
                            <a:srgbClr val="000000"/>
                          </a:solidFill>
                          <a:effectLst/>
                          <a:latin typeface="TH SarabunPSK" pitchFamily="34" charset="-34"/>
                          <a:cs typeface="TH SarabunPSK" pitchFamily="34" charset="-34"/>
                        </a:rPr>
                        <a:t>พนักงาน</a:t>
                      </a:r>
                      <a:r>
                        <a:rPr lang="th-TH" sz="2000" b="0" i="0" u="none" strike="noStrike" baseline="0" dirty="0" smtClean="0">
                          <a:solidFill>
                            <a:srgbClr val="000000"/>
                          </a:solidFill>
                          <a:effectLst/>
                          <a:latin typeface="TH SarabunPSK" pitchFamily="34" charset="-34"/>
                          <a:cs typeface="TH SarabunPSK" pitchFamily="34" charset="-34"/>
                        </a:rPr>
                        <a:t>มหาวิทยาลัย (แผ่นดิน)</a:t>
                      </a:r>
                      <a:endParaRPr lang="th-TH" sz="2000" b="0" i="0" u="none" strike="noStrike" baseline="0" dirty="0">
                        <a:solidFill>
                          <a:srgbClr val="000000"/>
                        </a:solidFill>
                        <a:effectLst/>
                        <a:latin typeface="TH SarabunPSK" pitchFamily="34" charset="-34"/>
                        <a:cs typeface="TH SarabunPSK" pitchFamily="34" charset="-34"/>
                      </a:endParaRPr>
                    </a:p>
                  </a:txBody>
                  <a:tcPr marL="9525" marR="9525" marT="9525" marB="0" anchor="b"/>
                </a:tc>
                <a:tc>
                  <a:txBody>
                    <a:bodyPr/>
                    <a:lstStyle/>
                    <a:p>
                      <a:pPr algn="ctr" fontAlgn="b"/>
                      <a:r>
                        <a:rPr lang="th-TH" sz="2000" b="0" i="0" u="none" strike="noStrike" baseline="0" dirty="0" smtClean="0">
                          <a:solidFill>
                            <a:srgbClr val="000000"/>
                          </a:solidFill>
                          <a:effectLst/>
                          <a:latin typeface="TH SarabunPSK" pitchFamily="34" charset="-34"/>
                          <a:cs typeface="TH SarabunPSK" pitchFamily="34" charset="-34"/>
                        </a:rPr>
                        <a:t>2</a:t>
                      </a:r>
                      <a:r>
                        <a:rPr lang="en-US" sz="2000" b="0" i="0" u="none" strike="noStrike" baseline="0" dirty="0" smtClean="0">
                          <a:solidFill>
                            <a:srgbClr val="000000"/>
                          </a:solidFill>
                          <a:effectLst/>
                          <a:latin typeface="TH SarabunPSK" pitchFamily="34" charset="-34"/>
                          <a:cs typeface="TH SarabunPSK" pitchFamily="34" charset="-34"/>
                        </a:rPr>
                        <a:t>6</a:t>
                      </a:r>
                      <a:endParaRPr lang="th-TH" sz="2000" b="0" i="0" u="none" strike="noStrike" baseline="0" dirty="0">
                        <a:solidFill>
                          <a:srgbClr val="000000"/>
                        </a:solidFill>
                        <a:effectLst/>
                        <a:latin typeface="TH SarabunPSK" pitchFamily="34" charset="-34"/>
                        <a:cs typeface="TH SarabunPSK" pitchFamily="34" charset="-34"/>
                      </a:endParaRPr>
                    </a:p>
                  </a:txBody>
                  <a:tcPr marL="9525" marR="9525" marT="9525" marB="0" anchor="b"/>
                </a:tc>
              </a:tr>
              <a:tr h="370840">
                <a:tc>
                  <a:txBody>
                    <a:bodyPr/>
                    <a:lstStyle/>
                    <a:p>
                      <a:pPr algn="l" fontAlgn="b"/>
                      <a:r>
                        <a:rPr lang="th-TH" sz="2000" b="0" i="0" u="none" strike="noStrike" baseline="0" dirty="0" smtClean="0">
                          <a:solidFill>
                            <a:srgbClr val="000000"/>
                          </a:solidFill>
                          <a:effectLst/>
                          <a:latin typeface="TH SarabunPSK" pitchFamily="34" charset="-34"/>
                          <a:cs typeface="TH SarabunPSK" pitchFamily="34" charset="-34"/>
                        </a:rPr>
                        <a:t>พนักงานมหาวิทยาลัย (รายได้)</a:t>
                      </a:r>
                    </a:p>
                  </a:txBody>
                  <a:tcPr marL="9525" marR="9525" marT="9525" marB="0" anchor="b"/>
                </a:tc>
                <a:tc>
                  <a:txBody>
                    <a:bodyPr/>
                    <a:lstStyle/>
                    <a:p>
                      <a:pPr algn="ctr" fontAlgn="b"/>
                      <a:r>
                        <a:rPr lang="th-TH" sz="2000" b="0" i="0" u="none" strike="noStrike" baseline="0" dirty="0" smtClean="0">
                          <a:solidFill>
                            <a:srgbClr val="000000"/>
                          </a:solidFill>
                          <a:effectLst/>
                          <a:latin typeface="TH SarabunPSK" pitchFamily="34" charset="-34"/>
                          <a:cs typeface="TH SarabunPSK" pitchFamily="34" charset="-34"/>
                        </a:rPr>
                        <a:t>1</a:t>
                      </a:r>
                      <a:r>
                        <a:rPr lang="en-US" sz="2000" b="0" i="0" u="none" strike="noStrike" baseline="0" dirty="0" smtClean="0">
                          <a:solidFill>
                            <a:srgbClr val="000000"/>
                          </a:solidFill>
                          <a:effectLst/>
                          <a:latin typeface="TH SarabunPSK" pitchFamily="34" charset="-34"/>
                          <a:cs typeface="TH SarabunPSK" pitchFamily="34" charset="-34"/>
                        </a:rPr>
                        <a:t>0</a:t>
                      </a:r>
                      <a:endParaRPr lang="th-TH" sz="2000" b="0" i="0" u="none" strike="noStrike" baseline="0" dirty="0">
                        <a:solidFill>
                          <a:srgbClr val="000000"/>
                        </a:solidFill>
                        <a:effectLst/>
                        <a:latin typeface="TH SarabunPSK" pitchFamily="34" charset="-34"/>
                        <a:cs typeface="TH SarabunPSK" pitchFamily="34" charset="-34"/>
                      </a:endParaRPr>
                    </a:p>
                  </a:txBody>
                  <a:tcPr marL="9525" marR="9525" marT="9525" marB="0" anchor="b"/>
                </a:tc>
              </a:tr>
              <a:tr h="370840">
                <a:tc>
                  <a:txBody>
                    <a:bodyPr/>
                    <a:lstStyle/>
                    <a:p>
                      <a:pPr algn="l" fontAlgn="b"/>
                      <a:r>
                        <a:rPr lang="th-TH" sz="2000" b="0" i="0" u="none" strike="noStrike" baseline="0" dirty="0" smtClean="0">
                          <a:solidFill>
                            <a:srgbClr val="000000"/>
                          </a:solidFill>
                          <a:effectLst/>
                          <a:latin typeface="TH SarabunPSK" pitchFamily="34" charset="-34"/>
                          <a:cs typeface="TH SarabunPSK" pitchFamily="34" charset="-34"/>
                        </a:rPr>
                        <a:t>พนักงานราชการ (แผ่นดิน)</a:t>
                      </a:r>
                    </a:p>
                  </a:txBody>
                  <a:tcPr marL="9525" marR="9525" marT="9525" marB="0" anchor="b"/>
                </a:tc>
                <a:tc>
                  <a:txBody>
                    <a:bodyPr/>
                    <a:lstStyle/>
                    <a:p>
                      <a:pPr algn="ctr" fontAlgn="b"/>
                      <a:r>
                        <a:rPr lang="en-US" sz="2000" b="0" i="0" u="none" strike="noStrike" baseline="0" dirty="0" smtClean="0">
                          <a:solidFill>
                            <a:srgbClr val="000000"/>
                          </a:solidFill>
                          <a:effectLst/>
                          <a:latin typeface="TH SarabunPSK" pitchFamily="34" charset="-34"/>
                          <a:cs typeface="TH SarabunPSK" pitchFamily="34" charset="-34"/>
                        </a:rPr>
                        <a:t>6</a:t>
                      </a:r>
                      <a:endParaRPr lang="th-TH" sz="2000" b="0" i="0" u="none" strike="noStrike" baseline="0" dirty="0">
                        <a:solidFill>
                          <a:srgbClr val="000000"/>
                        </a:solidFill>
                        <a:effectLst/>
                        <a:latin typeface="TH SarabunPSK" pitchFamily="34" charset="-34"/>
                        <a:cs typeface="TH SarabunPSK" pitchFamily="34" charset="-34"/>
                      </a:endParaRPr>
                    </a:p>
                  </a:txBody>
                  <a:tcPr marL="9525" marR="9525" marT="9525" marB="0" anchor="b"/>
                </a:tc>
              </a:tr>
              <a:tr h="64616">
                <a:tc>
                  <a:txBody>
                    <a:bodyPr/>
                    <a:lstStyle/>
                    <a:p>
                      <a:pPr algn="l" fontAlgn="b"/>
                      <a:r>
                        <a:rPr lang="th-TH" sz="2000" b="0" i="0" u="none" strike="noStrike" baseline="0" dirty="0">
                          <a:solidFill>
                            <a:srgbClr val="000000"/>
                          </a:solidFill>
                          <a:effectLst/>
                          <a:latin typeface="TH SarabunPSK" pitchFamily="34" charset="-34"/>
                          <a:cs typeface="TH SarabunPSK" pitchFamily="34" charset="-34"/>
                        </a:rPr>
                        <a:t>พนักงาน</a:t>
                      </a:r>
                      <a:r>
                        <a:rPr lang="th-TH" sz="2000" b="0" i="0" u="none" strike="noStrike" baseline="0" dirty="0" smtClean="0">
                          <a:solidFill>
                            <a:srgbClr val="000000"/>
                          </a:solidFill>
                          <a:effectLst/>
                          <a:latin typeface="TH SarabunPSK" pitchFamily="34" charset="-34"/>
                          <a:cs typeface="TH SarabunPSK" pitchFamily="34" charset="-34"/>
                        </a:rPr>
                        <a:t>ราชการ (รายได้)</a:t>
                      </a:r>
                      <a:endParaRPr lang="th-TH" sz="2000" b="0" i="0" u="none" strike="noStrike" baseline="0" dirty="0">
                        <a:solidFill>
                          <a:srgbClr val="000000"/>
                        </a:solidFill>
                        <a:effectLst/>
                        <a:latin typeface="TH SarabunPSK" pitchFamily="34" charset="-34"/>
                        <a:cs typeface="TH SarabunPSK" pitchFamily="34" charset="-34"/>
                      </a:endParaRPr>
                    </a:p>
                  </a:txBody>
                  <a:tcPr marL="9525" marR="9525" marT="9525" marB="0" anchor="b"/>
                </a:tc>
                <a:tc>
                  <a:txBody>
                    <a:bodyPr/>
                    <a:lstStyle/>
                    <a:p>
                      <a:pPr algn="ctr" fontAlgn="b"/>
                      <a:r>
                        <a:rPr lang="en-US" sz="2000" b="0" i="0" u="none" strike="noStrike" baseline="0" dirty="0" smtClean="0">
                          <a:solidFill>
                            <a:srgbClr val="000000"/>
                          </a:solidFill>
                          <a:effectLst/>
                          <a:latin typeface="TH SarabunPSK" pitchFamily="34" charset="-34"/>
                          <a:cs typeface="TH SarabunPSK" pitchFamily="34" charset="-34"/>
                        </a:rPr>
                        <a:t>8</a:t>
                      </a:r>
                      <a:endParaRPr lang="th-TH" sz="2000" b="0" i="0" u="none" strike="noStrike" baseline="0" dirty="0">
                        <a:solidFill>
                          <a:srgbClr val="000000"/>
                        </a:solidFill>
                        <a:effectLst/>
                        <a:latin typeface="TH SarabunPSK" pitchFamily="34" charset="-34"/>
                        <a:cs typeface="TH SarabunPSK" pitchFamily="34" charset="-34"/>
                      </a:endParaRPr>
                    </a:p>
                  </a:txBody>
                  <a:tcPr marL="9525" marR="9525" marT="9525" marB="0" anchor="b"/>
                </a:tc>
              </a:tr>
              <a:tr h="64616">
                <a:tc>
                  <a:txBody>
                    <a:bodyPr/>
                    <a:lstStyle/>
                    <a:p>
                      <a:pPr algn="l" fontAlgn="b"/>
                      <a:r>
                        <a:rPr lang="th-TH" sz="2000" b="0" i="0" u="none" strike="noStrike" baseline="0" dirty="0">
                          <a:solidFill>
                            <a:srgbClr val="000000"/>
                          </a:solidFill>
                          <a:effectLst/>
                          <a:latin typeface="TH SarabunPSK" pitchFamily="34" charset="-34"/>
                          <a:cs typeface="TH SarabunPSK" pitchFamily="34" charset="-34"/>
                        </a:rPr>
                        <a:t>ลูกจ้างประจำ</a:t>
                      </a:r>
                    </a:p>
                  </a:txBody>
                  <a:tcPr marL="9525" marR="9525" marT="9525" marB="0" anchor="b"/>
                </a:tc>
                <a:tc>
                  <a:txBody>
                    <a:bodyPr/>
                    <a:lstStyle/>
                    <a:p>
                      <a:pPr algn="ctr" fontAlgn="b"/>
                      <a:r>
                        <a:rPr lang="th-TH" sz="2000" b="0" i="0" u="none" strike="noStrike" baseline="0" dirty="0" smtClean="0">
                          <a:solidFill>
                            <a:srgbClr val="000000"/>
                          </a:solidFill>
                          <a:effectLst/>
                          <a:latin typeface="TH SarabunPSK" pitchFamily="34" charset="-34"/>
                          <a:cs typeface="TH SarabunPSK" pitchFamily="34" charset="-34"/>
                        </a:rPr>
                        <a:t>2</a:t>
                      </a:r>
                      <a:endParaRPr lang="th-TH" sz="2000" b="0" i="0" u="none" strike="noStrike" baseline="0" dirty="0">
                        <a:solidFill>
                          <a:srgbClr val="000000"/>
                        </a:solidFill>
                        <a:effectLst/>
                        <a:latin typeface="TH SarabunPSK" pitchFamily="34" charset="-34"/>
                        <a:cs typeface="TH SarabunPSK" pitchFamily="34" charset="-34"/>
                      </a:endParaRPr>
                    </a:p>
                  </a:txBody>
                  <a:tcPr marL="9525" marR="9525" marT="9525" marB="0" anchor="b"/>
                </a:tc>
              </a:tr>
              <a:tr h="64616">
                <a:tc>
                  <a:txBody>
                    <a:bodyPr/>
                    <a:lstStyle/>
                    <a:p>
                      <a:pPr algn="l" fontAlgn="b"/>
                      <a:r>
                        <a:rPr lang="th-TH" sz="2000" b="1" i="0" u="none" strike="noStrike" baseline="0" dirty="0" smtClean="0">
                          <a:solidFill>
                            <a:srgbClr val="000000"/>
                          </a:solidFill>
                          <a:effectLst/>
                          <a:latin typeface="TH SarabunPSK" pitchFamily="34" charset="-34"/>
                          <a:cs typeface="TH SarabunPSK" pitchFamily="34" charset="-34"/>
                        </a:rPr>
                        <a:t>รวม</a:t>
                      </a:r>
                      <a:endParaRPr lang="th-TH" sz="2000" b="1" i="0" u="none" strike="noStrike" baseline="0" dirty="0">
                        <a:solidFill>
                          <a:srgbClr val="000000"/>
                        </a:solidFill>
                        <a:effectLst/>
                        <a:latin typeface="TH SarabunPSK" pitchFamily="34" charset="-34"/>
                        <a:cs typeface="TH SarabunPSK" pitchFamily="34" charset="-34"/>
                      </a:endParaRPr>
                    </a:p>
                  </a:txBody>
                  <a:tcPr marL="9525" marR="9525" marT="9525" marB="0" anchor="b">
                    <a:solidFill>
                      <a:schemeClr val="tx2">
                        <a:lumMod val="40000"/>
                        <a:lumOff val="60000"/>
                      </a:schemeClr>
                    </a:solidFill>
                  </a:tcPr>
                </a:tc>
                <a:tc>
                  <a:txBody>
                    <a:bodyPr/>
                    <a:lstStyle/>
                    <a:p>
                      <a:pPr algn="ctr" fontAlgn="b"/>
                      <a:r>
                        <a:rPr lang="th-TH" sz="2000" b="1" i="0" u="none" strike="noStrike" baseline="0" dirty="0" smtClean="0">
                          <a:solidFill>
                            <a:srgbClr val="000000"/>
                          </a:solidFill>
                          <a:effectLst/>
                          <a:latin typeface="TH SarabunPSK" pitchFamily="34" charset="-34"/>
                          <a:cs typeface="TH SarabunPSK" pitchFamily="34" charset="-34"/>
                        </a:rPr>
                        <a:t>58</a:t>
                      </a:r>
                      <a:endParaRPr lang="th-TH" sz="2000" b="1" i="0" u="none" strike="noStrike" baseline="0" dirty="0">
                        <a:solidFill>
                          <a:srgbClr val="000000"/>
                        </a:solidFill>
                        <a:effectLst/>
                        <a:latin typeface="TH SarabunPSK" pitchFamily="34" charset="-34"/>
                        <a:cs typeface="TH SarabunPSK" pitchFamily="34" charset="-34"/>
                      </a:endParaRPr>
                    </a:p>
                  </a:txBody>
                  <a:tcPr marL="9525" marR="9525" marT="9525" marB="0" anchor="b">
                    <a:solidFill>
                      <a:schemeClr val="tx2">
                        <a:lumMod val="40000"/>
                        <a:lumOff val="60000"/>
                      </a:schemeClr>
                    </a:solidFill>
                  </a:tcPr>
                </a:tc>
              </a:tr>
            </a:tbl>
          </a:graphicData>
        </a:graphic>
      </p:graphicFrame>
      <p:sp>
        <p:nvSpPr>
          <p:cNvPr id="7" name="Rectangle 6"/>
          <p:cNvSpPr/>
          <p:nvPr/>
        </p:nvSpPr>
        <p:spPr>
          <a:xfrm>
            <a:off x="142844" y="5857892"/>
            <a:ext cx="5572164" cy="400110"/>
          </a:xfrm>
          <a:prstGeom prst="rect">
            <a:avLst/>
          </a:prstGeom>
        </p:spPr>
        <p:txBody>
          <a:bodyPr wrap="square">
            <a:spAutoFit/>
          </a:bodyPr>
          <a:lstStyle/>
          <a:p>
            <a:pPr fontAlgn="b"/>
            <a:r>
              <a:rPr lang="th-TH" sz="2000" b="1" dirty="0" smtClean="0">
                <a:latin typeface="TH SarabunPSK" pitchFamily="34" charset="-34"/>
                <a:cs typeface="TH SarabunPSK" pitchFamily="34" charset="-34"/>
              </a:rPr>
              <a:t>ข้อมูล จาก </a:t>
            </a:r>
            <a:r>
              <a:rPr lang="en-US" sz="2000" b="1" dirty="0" smtClean="0">
                <a:latin typeface="TH SarabunPSK" pitchFamily="34" charset="-34"/>
                <a:cs typeface="TH SarabunPSK" pitchFamily="34" charset="-34"/>
              </a:rPr>
              <a:t>ENMIS </a:t>
            </a:r>
            <a:r>
              <a:rPr lang="th-TH" sz="2000" b="1" dirty="0" smtClean="0">
                <a:latin typeface="TH SarabunPSK" pitchFamily="34" charset="-34"/>
                <a:cs typeface="TH SarabunPSK" pitchFamily="34" charset="-34"/>
              </a:rPr>
              <a:t>ณ วันที่ </a:t>
            </a:r>
            <a:r>
              <a:rPr lang="th-TH" sz="2000" b="1" dirty="0">
                <a:latin typeface="TH SarabunPSK" pitchFamily="34" charset="-34"/>
                <a:cs typeface="TH SarabunPSK" pitchFamily="34" charset="-34"/>
              </a:rPr>
              <a:t>1</a:t>
            </a:r>
            <a:r>
              <a:rPr lang="th-TH" sz="2000" b="1" dirty="0" smtClean="0">
                <a:latin typeface="TH SarabunPSK" pitchFamily="34" charset="-34"/>
                <a:cs typeface="TH SarabunPSK" pitchFamily="34" charset="-34"/>
              </a:rPr>
              <a:t> ส.ค. 2560</a:t>
            </a:r>
            <a:endParaRPr lang="th-TH" sz="2000" b="1" dirty="0">
              <a:solidFill>
                <a:srgbClr val="000000"/>
              </a:solidFill>
              <a:latin typeface="TH SarabunPSK" pitchFamily="34" charset="-34"/>
              <a:cs typeface="TH SarabunPSK" pitchFamily="34" charset="-34"/>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62052" y="285728"/>
            <a:ext cx="7467600" cy="714380"/>
          </a:xfrm>
        </p:spPr>
        <p:txBody>
          <a:bodyPr>
            <a:normAutofit/>
          </a:bodyPr>
          <a:lstStyle/>
          <a:p>
            <a:pPr algn="l"/>
            <a:r>
              <a:rPr lang="th-TH" sz="4000" b="1" dirty="0" smtClean="0">
                <a:solidFill>
                  <a:schemeClr val="bg1"/>
                </a:solidFill>
                <a:latin typeface="TH SarabunPSK" pitchFamily="34" charset="-34"/>
                <a:cs typeface="TH SarabunPSK" pitchFamily="34" charset="-34"/>
              </a:rPr>
              <a:t>จำนวนนิสิตคณะฯ ปีการศึกษา </a:t>
            </a:r>
            <a:r>
              <a:rPr lang="th-TH" sz="4000" b="1" dirty="0" smtClean="0">
                <a:solidFill>
                  <a:schemeClr val="bg1"/>
                </a:solidFill>
                <a:latin typeface="TH SarabunPSK" pitchFamily="34" charset="-34"/>
                <a:cs typeface="TH SarabunPSK" pitchFamily="34" charset="-34"/>
              </a:rPr>
              <a:t>255</a:t>
            </a:r>
            <a:r>
              <a:rPr lang="en-US" sz="4000" b="1" dirty="0" smtClean="0">
                <a:solidFill>
                  <a:schemeClr val="bg1"/>
                </a:solidFill>
                <a:latin typeface="TH SarabunPSK" pitchFamily="34" charset="-34"/>
                <a:cs typeface="TH SarabunPSK" pitchFamily="34" charset="-34"/>
              </a:rPr>
              <a:t>9</a:t>
            </a:r>
            <a:endParaRPr lang="th-TH" sz="4000" b="1" dirty="0" smtClean="0">
              <a:solidFill>
                <a:schemeClr val="bg1"/>
              </a:solidFill>
              <a:latin typeface="TH SarabunPSK" pitchFamily="34" charset="-34"/>
              <a:cs typeface="TH SarabunPSK" pitchFamily="34" charset="-34"/>
            </a:endParaRPr>
          </a:p>
        </p:txBody>
      </p:sp>
      <p:graphicFrame>
        <p:nvGraphicFramePr>
          <p:cNvPr id="7" name="Table 6"/>
          <p:cNvGraphicFramePr>
            <a:graphicFrameLocks noGrp="1"/>
          </p:cNvGraphicFramePr>
          <p:nvPr>
            <p:extLst>
              <p:ext uri="{D42A27DB-BD31-4B8C-83A1-F6EECF244321}">
                <p14:modId xmlns:p14="http://schemas.microsoft.com/office/powerpoint/2010/main" val="3891317898"/>
              </p:ext>
            </p:extLst>
          </p:nvPr>
        </p:nvGraphicFramePr>
        <p:xfrm>
          <a:off x="5255981" y="2291122"/>
          <a:ext cx="3384376" cy="2042160"/>
        </p:xfrm>
        <a:graphic>
          <a:graphicData uri="http://schemas.openxmlformats.org/drawingml/2006/table">
            <a:tbl>
              <a:tblPr firstRow="1" bandRow="1">
                <a:effectLst>
                  <a:outerShdw blurRad="50800" dist="38100" dir="2700000" algn="tl" rotWithShape="0">
                    <a:prstClr val="black">
                      <a:alpha val="40000"/>
                    </a:prstClr>
                  </a:outerShdw>
                  <a:reflection blurRad="6350" stA="52000" endA="300" endPos="35000" dir="5400000" sy="-100000" algn="bl" rotWithShape="0"/>
                </a:effectLst>
                <a:tableStyleId>{7DF18680-E054-41AD-8BC1-D1AEF772440D}</a:tableStyleId>
              </a:tblPr>
              <a:tblGrid>
                <a:gridCol w="1692188"/>
                <a:gridCol w="1692188"/>
              </a:tblGrid>
              <a:tr h="388546">
                <a:tc>
                  <a:txBody>
                    <a:bodyPr/>
                    <a:lstStyle/>
                    <a:p>
                      <a:pPr algn="ctr"/>
                      <a:r>
                        <a:rPr lang="th-TH" sz="2000" dirty="0" smtClean="0">
                          <a:latin typeface="TH SarabunPSK" pitchFamily="34" charset="-34"/>
                          <a:cs typeface="TH SarabunPSK" pitchFamily="34" charset="-34"/>
                        </a:rPr>
                        <a:t>ระดับ</a:t>
                      </a:r>
                      <a:endParaRPr lang="th-TH" sz="2000" dirty="0">
                        <a:latin typeface="TH SarabunPSK" pitchFamily="34" charset="-34"/>
                        <a:cs typeface="TH SarabunPSK" pitchFamily="34" charset="-34"/>
                      </a:endParaRPr>
                    </a:p>
                  </a:txBody>
                  <a:tcPr/>
                </a:tc>
                <a:tc>
                  <a:txBody>
                    <a:bodyPr/>
                    <a:lstStyle/>
                    <a:p>
                      <a:pPr algn="ctr"/>
                      <a:r>
                        <a:rPr lang="th-TH" sz="2000" dirty="0" smtClean="0">
                          <a:latin typeface="TH SarabunPSK" pitchFamily="34" charset="-34"/>
                          <a:cs typeface="TH SarabunPSK" pitchFamily="34" charset="-34"/>
                        </a:rPr>
                        <a:t>จำนวนนิสิต</a:t>
                      </a:r>
                      <a:endParaRPr lang="th-TH" sz="2000" dirty="0">
                        <a:latin typeface="TH SarabunPSK" pitchFamily="34" charset="-34"/>
                        <a:cs typeface="TH SarabunPSK" pitchFamily="34" charset="-34"/>
                      </a:endParaRPr>
                    </a:p>
                  </a:txBody>
                  <a:tcPr/>
                </a:tc>
              </a:tr>
              <a:tr h="388546">
                <a:tc>
                  <a:txBody>
                    <a:bodyPr/>
                    <a:lstStyle/>
                    <a:p>
                      <a:pPr algn="l"/>
                      <a:r>
                        <a:rPr lang="th-TH" sz="2000" dirty="0" smtClean="0">
                          <a:latin typeface="TH SarabunPSK" pitchFamily="34" charset="-34"/>
                          <a:cs typeface="TH SarabunPSK" pitchFamily="34" charset="-34"/>
                        </a:rPr>
                        <a:t>ปริญญาตรี</a:t>
                      </a:r>
                      <a:endParaRPr lang="th-TH" sz="2000" dirty="0">
                        <a:latin typeface="TH SarabunPSK" pitchFamily="34" charset="-34"/>
                        <a:cs typeface="TH SarabunPSK" pitchFamily="34" charset="-34"/>
                      </a:endParaRPr>
                    </a:p>
                  </a:txBody>
                  <a:tcPr/>
                </a:tc>
                <a:tc>
                  <a:txBody>
                    <a:bodyPr/>
                    <a:lstStyle/>
                    <a:p>
                      <a:pPr algn="ctr"/>
                      <a:r>
                        <a:rPr lang="th-TH" sz="2000" baseline="0" dirty="0" smtClean="0">
                          <a:latin typeface="TH SarabunPSK" pitchFamily="34" charset="-34"/>
                          <a:cs typeface="TH SarabunPSK" pitchFamily="34" charset="-34"/>
                        </a:rPr>
                        <a:t>1</a:t>
                      </a:r>
                      <a:r>
                        <a:rPr lang="en-US" sz="2000" baseline="0" dirty="0" smtClean="0">
                          <a:latin typeface="TH SarabunPSK" pitchFamily="34" charset="-34"/>
                          <a:cs typeface="TH SarabunPSK" pitchFamily="34" charset="-34"/>
                        </a:rPr>
                        <a:t>,990</a:t>
                      </a:r>
                      <a:endParaRPr lang="th-TH" sz="2000" baseline="0" dirty="0">
                        <a:latin typeface="TH SarabunPSK" pitchFamily="34" charset="-34"/>
                        <a:cs typeface="TH SarabunPSK" pitchFamily="34" charset="-34"/>
                      </a:endParaRPr>
                    </a:p>
                  </a:txBody>
                  <a:tcPr/>
                </a:tc>
              </a:tr>
              <a:tr h="388546">
                <a:tc>
                  <a:txBody>
                    <a:bodyPr/>
                    <a:lstStyle/>
                    <a:p>
                      <a:pPr algn="l"/>
                      <a:r>
                        <a:rPr lang="th-TH" sz="2000" dirty="0" smtClean="0">
                          <a:latin typeface="TH SarabunPSK" pitchFamily="34" charset="-34"/>
                          <a:cs typeface="TH SarabunPSK" pitchFamily="34" charset="-34"/>
                        </a:rPr>
                        <a:t>ปริญญาโท</a:t>
                      </a:r>
                      <a:endParaRPr lang="th-TH" sz="2000" dirty="0">
                        <a:latin typeface="TH SarabunPSK" pitchFamily="34" charset="-34"/>
                        <a:cs typeface="TH SarabunPSK" pitchFamily="34" charset="-34"/>
                      </a:endParaRPr>
                    </a:p>
                  </a:txBody>
                  <a:tcPr/>
                </a:tc>
                <a:tc>
                  <a:txBody>
                    <a:bodyPr/>
                    <a:lstStyle/>
                    <a:p>
                      <a:pPr algn="ctr"/>
                      <a:r>
                        <a:rPr lang="en-US" sz="2000" baseline="0" dirty="0" smtClean="0">
                          <a:latin typeface="TH SarabunPSK" pitchFamily="34" charset="-34"/>
                          <a:cs typeface="TH SarabunPSK" pitchFamily="34" charset="-34"/>
                        </a:rPr>
                        <a:t>128</a:t>
                      </a:r>
                      <a:endParaRPr lang="th-TH" sz="2000" baseline="0" dirty="0">
                        <a:latin typeface="TH SarabunPSK" pitchFamily="34" charset="-34"/>
                        <a:cs typeface="TH SarabunPSK" pitchFamily="34" charset="-34"/>
                      </a:endParaRPr>
                    </a:p>
                  </a:txBody>
                  <a:tcPr/>
                </a:tc>
              </a:tr>
              <a:tr h="388546">
                <a:tc>
                  <a:txBody>
                    <a:bodyPr/>
                    <a:lstStyle/>
                    <a:p>
                      <a:pPr algn="l"/>
                      <a:r>
                        <a:rPr lang="th-TH" sz="2000" dirty="0" smtClean="0">
                          <a:latin typeface="TH SarabunPSK" pitchFamily="34" charset="-34"/>
                          <a:cs typeface="TH SarabunPSK" pitchFamily="34" charset="-34"/>
                        </a:rPr>
                        <a:t>ปริญญาเอก</a:t>
                      </a:r>
                      <a:endParaRPr lang="th-TH" sz="2000" dirty="0">
                        <a:latin typeface="TH SarabunPSK" pitchFamily="34" charset="-34"/>
                        <a:cs typeface="TH SarabunPSK" pitchFamily="34" charset="-34"/>
                      </a:endParaRPr>
                    </a:p>
                  </a:txBody>
                  <a:tcPr/>
                </a:tc>
                <a:tc>
                  <a:txBody>
                    <a:bodyPr/>
                    <a:lstStyle/>
                    <a:p>
                      <a:pPr algn="ctr"/>
                      <a:r>
                        <a:rPr lang="en-US" sz="2000" baseline="0" dirty="0" smtClean="0">
                          <a:latin typeface="TH SarabunPSK" pitchFamily="34" charset="-34"/>
                          <a:cs typeface="TH SarabunPSK" pitchFamily="34" charset="-34"/>
                        </a:rPr>
                        <a:t>53</a:t>
                      </a:r>
                      <a:endParaRPr lang="th-TH" sz="2000" baseline="0" dirty="0">
                        <a:latin typeface="TH SarabunPSK" pitchFamily="34" charset="-34"/>
                        <a:cs typeface="TH SarabunPSK" pitchFamily="34" charset="-34"/>
                      </a:endParaRPr>
                    </a:p>
                  </a:txBody>
                  <a:tcPr/>
                </a:tc>
              </a:tr>
              <a:tr h="388546">
                <a:tc>
                  <a:txBody>
                    <a:bodyPr/>
                    <a:lstStyle/>
                    <a:p>
                      <a:pPr algn="l"/>
                      <a:r>
                        <a:rPr lang="th-TH" sz="2400" dirty="0" smtClean="0">
                          <a:latin typeface="TH SarabunPSK" pitchFamily="34" charset="-34"/>
                          <a:cs typeface="TH SarabunPSK" pitchFamily="34" charset="-34"/>
                        </a:rPr>
                        <a:t>รวม</a:t>
                      </a:r>
                      <a:endParaRPr lang="th-TH" sz="2400" dirty="0">
                        <a:latin typeface="TH SarabunPSK" pitchFamily="34" charset="-34"/>
                        <a:cs typeface="TH SarabunPSK" pitchFamily="34" charset="-34"/>
                      </a:endParaRPr>
                    </a:p>
                  </a:txBody>
                  <a:tcPr/>
                </a:tc>
                <a:tc>
                  <a:txBody>
                    <a:bodyPr/>
                    <a:lstStyle/>
                    <a:p>
                      <a:pPr algn="ctr"/>
                      <a:r>
                        <a:rPr lang="en-US" sz="2400" b="1" baseline="0" dirty="0" smtClean="0">
                          <a:latin typeface="TH SarabunPSK" pitchFamily="34" charset="-34"/>
                          <a:cs typeface="TH SarabunPSK" pitchFamily="34" charset="-34"/>
                        </a:rPr>
                        <a:t>2,171</a:t>
                      </a:r>
                      <a:endParaRPr lang="th-TH" sz="2400" b="1" baseline="0" dirty="0">
                        <a:latin typeface="TH SarabunPSK" pitchFamily="34" charset="-34"/>
                        <a:cs typeface="TH SarabunPSK" pitchFamily="34" charset="-34"/>
                      </a:endParaRPr>
                    </a:p>
                  </a:txBody>
                  <a:tcPr/>
                </a:tc>
              </a:tr>
            </a:tbl>
          </a:graphicData>
        </a:graphic>
      </p:graphicFrame>
      <p:graphicFrame>
        <p:nvGraphicFramePr>
          <p:cNvPr id="8" name="Chart 7"/>
          <p:cNvGraphicFramePr/>
          <p:nvPr>
            <p:extLst>
              <p:ext uri="{D42A27DB-BD31-4B8C-83A1-F6EECF244321}">
                <p14:modId xmlns:p14="http://schemas.microsoft.com/office/powerpoint/2010/main" val="4186843198"/>
              </p:ext>
            </p:extLst>
          </p:nvPr>
        </p:nvGraphicFramePr>
        <p:xfrm>
          <a:off x="71406" y="1643050"/>
          <a:ext cx="5184575" cy="36004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42844" y="5857892"/>
            <a:ext cx="5572164" cy="400110"/>
          </a:xfrm>
          <a:prstGeom prst="rect">
            <a:avLst/>
          </a:prstGeom>
        </p:spPr>
        <p:txBody>
          <a:bodyPr wrap="square">
            <a:spAutoFit/>
          </a:bodyPr>
          <a:lstStyle/>
          <a:p>
            <a:pPr fontAlgn="b"/>
            <a:r>
              <a:rPr lang="th-TH" sz="2000" b="1" dirty="0" smtClean="0">
                <a:latin typeface="TH SarabunPSK" pitchFamily="34" charset="-34"/>
                <a:cs typeface="TH SarabunPSK" pitchFamily="34" charset="-34"/>
              </a:rPr>
              <a:t>ข้อมูล จาก </a:t>
            </a:r>
            <a:r>
              <a:rPr lang="en-US" sz="2000" b="1" dirty="0" smtClean="0">
                <a:latin typeface="TH SarabunPSK" pitchFamily="34" charset="-34"/>
                <a:cs typeface="TH SarabunPSK" pitchFamily="34" charset="-34"/>
              </a:rPr>
              <a:t>reg.nu.ac.th </a:t>
            </a:r>
            <a:r>
              <a:rPr lang="th-TH" sz="2000" b="1" dirty="0" smtClean="0">
                <a:latin typeface="TH SarabunPSK" pitchFamily="34" charset="-34"/>
                <a:cs typeface="TH SarabunPSK" pitchFamily="34" charset="-34"/>
              </a:rPr>
              <a:t>ณ วันที่ </a:t>
            </a:r>
            <a:r>
              <a:rPr lang="th-TH" sz="2000" b="1" dirty="0" smtClean="0">
                <a:latin typeface="TH SarabunPSK" pitchFamily="34" charset="-34"/>
                <a:cs typeface="TH SarabunPSK" pitchFamily="34" charset="-34"/>
              </a:rPr>
              <a:t>1</a:t>
            </a:r>
            <a:r>
              <a:rPr lang="en-US" sz="2000" b="1" dirty="0" smtClean="0">
                <a:latin typeface="TH SarabunPSK" pitchFamily="34" charset="-34"/>
                <a:cs typeface="TH SarabunPSK" pitchFamily="34" charset="-34"/>
              </a:rPr>
              <a:t>4</a:t>
            </a:r>
            <a:r>
              <a:rPr lang="th-TH" sz="2000" b="1" dirty="0" smtClean="0">
                <a:latin typeface="TH SarabunPSK" pitchFamily="34" charset="-34"/>
                <a:cs typeface="TH SarabunPSK" pitchFamily="34" charset="-34"/>
              </a:rPr>
              <a:t> </a:t>
            </a:r>
            <a:r>
              <a:rPr lang="th-TH" sz="2000" b="1" dirty="0" smtClean="0">
                <a:latin typeface="TH SarabunPSK" pitchFamily="34" charset="-34"/>
                <a:cs typeface="TH SarabunPSK" pitchFamily="34" charset="-34"/>
              </a:rPr>
              <a:t>พ</a:t>
            </a:r>
            <a:r>
              <a:rPr lang="th-TH" sz="2000" b="1" dirty="0" smtClean="0">
                <a:latin typeface="TH SarabunPSK" pitchFamily="34" charset="-34"/>
                <a:cs typeface="TH SarabunPSK" pitchFamily="34" charset="-34"/>
              </a:rPr>
              <a:t>.ย. 255</a:t>
            </a:r>
            <a:r>
              <a:rPr lang="en-US" sz="2000" b="1" dirty="0" smtClean="0">
                <a:latin typeface="TH SarabunPSK" pitchFamily="34" charset="-34"/>
                <a:cs typeface="TH SarabunPSK" pitchFamily="34" charset="-34"/>
              </a:rPr>
              <a:t>9</a:t>
            </a:r>
            <a:endParaRPr lang="th-TH" sz="2000" b="1" dirty="0">
              <a:solidFill>
                <a:srgbClr val="000000"/>
              </a:solidFill>
              <a:latin typeface="TH SarabunPSK" pitchFamily="34" charset="-34"/>
              <a:cs typeface="TH SarabunPSK" pitchFamily="34" charset="-34"/>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62052" y="285728"/>
            <a:ext cx="7467600" cy="714380"/>
          </a:xfrm>
        </p:spPr>
        <p:txBody>
          <a:bodyPr>
            <a:normAutofit/>
          </a:bodyPr>
          <a:lstStyle/>
          <a:p>
            <a:pPr algn="l"/>
            <a:r>
              <a:rPr lang="th-TH" sz="3600" b="1" dirty="0" smtClean="0">
                <a:solidFill>
                  <a:schemeClr val="bg1"/>
                </a:solidFill>
                <a:latin typeface="TH SarabunPSK" pitchFamily="34" charset="-34"/>
                <a:cs typeface="TH SarabunPSK" pitchFamily="34" charset="-34"/>
              </a:rPr>
              <a:t>หลักสูตรระดับ</a:t>
            </a:r>
            <a:r>
              <a:rPr lang="th-TH" sz="3600" b="1" dirty="0" smtClean="0">
                <a:solidFill>
                  <a:srgbClr val="FFFF00"/>
                </a:solidFill>
                <a:latin typeface="TH SarabunPSK" pitchFamily="34" charset="-34"/>
                <a:cs typeface="TH SarabunPSK" pitchFamily="34" charset="-34"/>
              </a:rPr>
              <a:t>ปริญญาตรี 8 หลักสูตร</a:t>
            </a:r>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3269655516"/>
              </p:ext>
            </p:extLst>
          </p:nvPr>
        </p:nvGraphicFramePr>
        <p:xfrm>
          <a:off x="1403648" y="1285860"/>
          <a:ext cx="6840760" cy="4929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62052" y="285728"/>
            <a:ext cx="7467600" cy="714380"/>
          </a:xfrm>
        </p:spPr>
        <p:txBody>
          <a:bodyPr>
            <a:normAutofit/>
          </a:bodyPr>
          <a:lstStyle/>
          <a:p>
            <a:pPr algn="l"/>
            <a:r>
              <a:rPr lang="th-TH" sz="3600" b="1" dirty="0" smtClean="0">
                <a:solidFill>
                  <a:schemeClr val="bg1"/>
                </a:solidFill>
                <a:latin typeface="TH SarabunPSK" pitchFamily="34" charset="-34"/>
                <a:cs typeface="TH SarabunPSK" pitchFamily="34" charset="-34"/>
              </a:rPr>
              <a:t>หลักสูตรระดับ</a:t>
            </a:r>
            <a:r>
              <a:rPr lang="th-TH" sz="3600" b="1" dirty="0" smtClean="0">
                <a:solidFill>
                  <a:srgbClr val="FFFF00"/>
                </a:solidFill>
                <a:latin typeface="TH SarabunPSK" pitchFamily="34" charset="-34"/>
                <a:cs typeface="TH SarabunPSK" pitchFamily="34" charset="-34"/>
              </a:rPr>
              <a:t>บัณฑิตศึกษา 14 หลักสูตร</a:t>
            </a:r>
          </a:p>
        </p:txBody>
      </p:sp>
      <p:graphicFrame>
        <p:nvGraphicFramePr>
          <p:cNvPr id="7" name="Content Placeholder 3"/>
          <p:cNvGraphicFramePr>
            <a:graphicFrameLocks noGrp="1"/>
          </p:cNvGraphicFramePr>
          <p:nvPr>
            <p:ph idx="1"/>
            <p:extLst>
              <p:ext uri="{D42A27DB-BD31-4B8C-83A1-F6EECF244321}">
                <p14:modId xmlns:p14="http://schemas.microsoft.com/office/powerpoint/2010/main" val="1248608032"/>
              </p:ext>
            </p:extLst>
          </p:nvPr>
        </p:nvGraphicFramePr>
        <p:xfrm>
          <a:off x="571472" y="928670"/>
          <a:ext cx="7929618" cy="5786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62052" y="285728"/>
            <a:ext cx="7467600" cy="714380"/>
          </a:xfrm>
        </p:spPr>
        <p:txBody>
          <a:bodyPr>
            <a:normAutofit/>
          </a:bodyPr>
          <a:lstStyle/>
          <a:p>
            <a:pPr algn="l"/>
            <a:r>
              <a:rPr lang="th-TH" sz="2800" b="1" dirty="0" smtClean="0">
                <a:solidFill>
                  <a:schemeClr val="bg1"/>
                </a:solidFill>
                <a:latin typeface="TH SarabunPSK" pitchFamily="34" charset="-34"/>
                <a:cs typeface="TH SarabunPSK" pitchFamily="34" charset="-34"/>
              </a:rPr>
              <a:t>ความร่วมมือกับหน่วยงานในไทยและต่างประเทศ</a:t>
            </a:r>
          </a:p>
        </p:txBody>
      </p:sp>
      <p:sp>
        <p:nvSpPr>
          <p:cNvPr id="6" name="Rectangle 5"/>
          <p:cNvSpPr/>
          <p:nvPr/>
        </p:nvSpPr>
        <p:spPr>
          <a:xfrm>
            <a:off x="200897" y="3068960"/>
            <a:ext cx="8858280" cy="3693319"/>
          </a:xfrm>
          <a:prstGeom prst="rect">
            <a:avLst/>
          </a:prstGeom>
        </p:spPr>
        <p:txBody>
          <a:bodyPr wrap="square" numCol="2">
            <a:spAutoFit/>
          </a:bodyPr>
          <a:lstStyle/>
          <a:p>
            <a:pPr marL="457200" indent="-457200">
              <a:buFont typeface="Arial" pitchFamily="34" charset="0"/>
              <a:buChar char="•"/>
            </a:pPr>
            <a:r>
              <a:rPr lang="th-TH" sz="1800" b="1" dirty="0" smtClean="0">
                <a:latin typeface="TH SarabunPSK" pitchFamily="34" charset="-34"/>
                <a:cs typeface="TH SarabunPSK" pitchFamily="34" charset="-34"/>
              </a:rPr>
              <a:t>สวทช</a:t>
            </a:r>
          </a:p>
          <a:p>
            <a:pPr marL="457200" indent="-457200">
              <a:buFont typeface="Arial" pitchFamily="34" charset="0"/>
              <a:buChar char="•"/>
            </a:pPr>
            <a:r>
              <a:rPr lang="th-TH" sz="1800" b="1" dirty="0" smtClean="0">
                <a:latin typeface="TH SarabunPSK" pitchFamily="34" charset="-34"/>
                <a:cs typeface="TH SarabunPSK" pitchFamily="34" charset="-34"/>
              </a:rPr>
              <a:t>กฟผ. (การไฟฟ่าฝ่ายผลิตแห่งประเทศไทย)</a:t>
            </a:r>
          </a:p>
          <a:p>
            <a:pPr marL="457200" indent="-457200">
              <a:buFont typeface="Arial" pitchFamily="34" charset="0"/>
              <a:buChar char="•"/>
            </a:pPr>
            <a:r>
              <a:rPr lang="en-US" sz="1800" b="1" dirty="0" smtClean="0">
                <a:latin typeface="TH SarabunPSK" pitchFamily="34" charset="-34"/>
                <a:cs typeface="TH SarabunPSK" pitchFamily="34" charset="-34"/>
              </a:rPr>
              <a:t>ISO Certification Institute.</a:t>
            </a:r>
          </a:p>
          <a:p>
            <a:pPr marL="457200" indent="-457200">
              <a:buFont typeface="Arial" pitchFamily="34" charset="0"/>
              <a:buChar char="•"/>
            </a:pPr>
            <a:r>
              <a:rPr lang="en-US" sz="1800" b="1" dirty="0" smtClean="0">
                <a:latin typeface="TH SarabunPSK" pitchFamily="34" charset="-34"/>
                <a:cs typeface="TH SarabunPSK" pitchFamily="34" charset="-34"/>
              </a:rPr>
              <a:t>Transport and Traffic Policy and Planning Office</a:t>
            </a:r>
          </a:p>
          <a:p>
            <a:pPr marL="457200" indent="-457200">
              <a:buFont typeface="Arial" pitchFamily="34" charset="0"/>
              <a:buChar char="•"/>
            </a:pPr>
            <a:r>
              <a:rPr lang="en-US" sz="1800" b="1" dirty="0" smtClean="0">
                <a:latin typeface="TH SarabunPSK" pitchFamily="34" charset="-34"/>
                <a:cs typeface="TH SarabunPSK" pitchFamily="34" charset="-34"/>
              </a:rPr>
              <a:t>THAIST</a:t>
            </a:r>
          </a:p>
          <a:p>
            <a:pPr marL="457200" indent="-457200">
              <a:buFont typeface="Arial" pitchFamily="34" charset="0"/>
              <a:buChar char="•"/>
            </a:pPr>
            <a:r>
              <a:rPr lang="en-US" sz="1800" b="1" dirty="0" err="1" smtClean="0">
                <a:latin typeface="TH SarabunPSK" pitchFamily="34" charset="-34"/>
                <a:cs typeface="TH SarabunPSK" pitchFamily="34" charset="-34"/>
              </a:rPr>
              <a:t>Tipco</a:t>
            </a:r>
            <a:endParaRPr lang="en-US" sz="1800" b="1" dirty="0" smtClean="0">
              <a:latin typeface="TH SarabunPSK" pitchFamily="34" charset="-34"/>
              <a:cs typeface="TH SarabunPSK" pitchFamily="34" charset="-34"/>
            </a:endParaRPr>
          </a:p>
          <a:p>
            <a:pPr marL="457200" indent="-457200">
              <a:buFont typeface="Arial" pitchFamily="34" charset="0"/>
              <a:buChar char="•"/>
            </a:pPr>
            <a:r>
              <a:rPr lang="en-US" sz="1800" b="1" dirty="0" smtClean="0">
                <a:latin typeface="TH SarabunPSK" pitchFamily="34" charset="-34"/>
                <a:cs typeface="TH SarabunPSK" pitchFamily="34" charset="-34"/>
              </a:rPr>
              <a:t>CPAC</a:t>
            </a:r>
          </a:p>
          <a:p>
            <a:pPr marL="457200" indent="-457200">
              <a:buFont typeface="Arial" pitchFamily="34" charset="0"/>
              <a:buChar char="•"/>
            </a:pPr>
            <a:endParaRPr lang="en-US" sz="1800" b="1" dirty="0" smtClean="0">
              <a:latin typeface="TH SarabunPSK" pitchFamily="34" charset="-34"/>
              <a:cs typeface="TH SarabunPSK" pitchFamily="34" charset="-34"/>
            </a:endParaRPr>
          </a:p>
          <a:p>
            <a:pPr marL="457200" indent="-457200">
              <a:buFont typeface="Arial" pitchFamily="34" charset="0"/>
              <a:buChar char="•"/>
            </a:pPr>
            <a:endParaRPr lang="en-US" sz="1800" b="1" dirty="0">
              <a:latin typeface="TH SarabunPSK" pitchFamily="34" charset="-34"/>
              <a:cs typeface="TH SarabunPSK" pitchFamily="34" charset="-34"/>
            </a:endParaRPr>
          </a:p>
          <a:p>
            <a:pPr marL="457200" indent="-457200">
              <a:buFont typeface="Arial" pitchFamily="34" charset="0"/>
              <a:buChar char="•"/>
            </a:pPr>
            <a:endParaRPr lang="en-US" sz="1800" b="1" dirty="0" smtClean="0">
              <a:latin typeface="TH SarabunPSK" pitchFamily="34" charset="-34"/>
              <a:cs typeface="TH SarabunPSK" pitchFamily="34" charset="-34"/>
            </a:endParaRPr>
          </a:p>
          <a:p>
            <a:pPr marL="457200" indent="-457200">
              <a:buFont typeface="Arial" pitchFamily="34" charset="0"/>
              <a:buChar char="•"/>
            </a:pPr>
            <a:endParaRPr lang="en-US" sz="1800" b="1" dirty="0">
              <a:latin typeface="TH SarabunPSK" pitchFamily="34" charset="-34"/>
              <a:cs typeface="TH SarabunPSK" pitchFamily="34" charset="-34"/>
            </a:endParaRPr>
          </a:p>
          <a:p>
            <a:pPr marL="457200" indent="-457200">
              <a:buFont typeface="Arial" pitchFamily="34" charset="0"/>
              <a:buChar char="•"/>
            </a:pPr>
            <a:r>
              <a:rPr lang="en-US" sz="1800" b="1" dirty="0" smtClean="0">
                <a:solidFill>
                  <a:schemeClr val="bg1"/>
                </a:solidFill>
                <a:latin typeface="TH SarabunPSK" pitchFamily="34" charset="-34"/>
                <a:cs typeface="TH SarabunPSK" pitchFamily="34" charset="-34"/>
              </a:rPr>
              <a:t>University of New South Wales, Sydney, Australia</a:t>
            </a:r>
          </a:p>
          <a:p>
            <a:pPr marL="457200" indent="-457200">
              <a:buFont typeface="Arial" pitchFamily="34" charset="0"/>
              <a:buChar char="•"/>
            </a:pPr>
            <a:endParaRPr lang="en-US" sz="1800" b="1" dirty="0" smtClean="0">
              <a:latin typeface="TH SarabunPSK" pitchFamily="34" charset="-34"/>
              <a:cs typeface="TH SarabunPSK" pitchFamily="34" charset="-34"/>
            </a:endParaRPr>
          </a:p>
          <a:p>
            <a:pPr marL="457200" indent="-457200">
              <a:buFont typeface="Arial" pitchFamily="34" charset="0"/>
              <a:buChar char="•"/>
            </a:pPr>
            <a:r>
              <a:rPr lang="en-US" sz="1800" b="1" dirty="0">
                <a:latin typeface="TH SarabunPSK" pitchFamily="34" charset="-34"/>
                <a:cs typeface="TH SarabunPSK" pitchFamily="34" charset="-34"/>
              </a:rPr>
              <a:t>University of New South Wales, Sydney, Australia</a:t>
            </a:r>
            <a:endParaRPr lang="en-US" sz="1800" b="1" dirty="0" smtClean="0">
              <a:latin typeface="TH SarabunPSK" pitchFamily="34" charset="-34"/>
              <a:cs typeface="TH SarabunPSK" pitchFamily="34" charset="-34"/>
            </a:endParaRPr>
          </a:p>
          <a:p>
            <a:pPr marL="457200" indent="-457200">
              <a:buFont typeface="Arial" pitchFamily="34" charset="0"/>
              <a:buChar char="•"/>
            </a:pPr>
            <a:r>
              <a:rPr lang="en-US" sz="1800" b="1" dirty="0" err="1" smtClean="0">
                <a:latin typeface="TH SarabunPSK" pitchFamily="34" charset="-34"/>
                <a:cs typeface="TH SarabunPSK" pitchFamily="34" charset="-34"/>
              </a:rPr>
              <a:t>Politecnico</a:t>
            </a:r>
            <a:r>
              <a:rPr lang="en-US" sz="1800" b="1" dirty="0" smtClean="0">
                <a:latin typeface="TH SarabunPSK" pitchFamily="34" charset="-34"/>
                <a:cs typeface="TH SarabunPSK" pitchFamily="34" charset="-34"/>
              </a:rPr>
              <a:t> di Torino, Italy, </a:t>
            </a:r>
            <a:r>
              <a:rPr lang="en-US" sz="1800" b="1" dirty="0" err="1" smtClean="0">
                <a:latin typeface="TH SarabunPSK" pitchFamily="34" charset="-34"/>
                <a:cs typeface="TH SarabunPSK" pitchFamily="34" charset="-34"/>
              </a:rPr>
              <a:t>Alessandira</a:t>
            </a:r>
            <a:r>
              <a:rPr lang="en-US" sz="1800" b="1" dirty="0" smtClean="0">
                <a:latin typeface="TH SarabunPSK" pitchFamily="34" charset="-34"/>
                <a:cs typeface="TH SarabunPSK" pitchFamily="34" charset="-34"/>
              </a:rPr>
              <a:t> Campus</a:t>
            </a:r>
          </a:p>
          <a:p>
            <a:pPr marL="457200" indent="-457200">
              <a:buFont typeface="Arial" pitchFamily="34" charset="0"/>
              <a:buChar char="•"/>
            </a:pPr>
            <a:r>
              <a:rPr lang="en-US" sz="1800" b="1" dirty="0" smtClean="0">
                <a:latin typeface="TH SarabunPSK" pitchFamily="34" charset="-34"/>
                <a:cs typeface="TH SarabunPSK" pitchFamily="34" charset="-34"/>
              </a:rPr>
              <a:t>Asian Institute of Technology (AIT)</a:t>
            </a:r>
          </a:p>
          <a:p>
            <a:pPr marL="457200" indent="-457200">
              <a:buFont typeface="Arial" pitchFamily="34" charset="0"/>
              <a:buChar char="•"/>
            </a:pPr>
            <a:r>
              <a:rPr lang="en-US" sz="1800" b="1" dirty="0" smtClean="0">
                <a:latin typeface="TH SarabunPSK" pitchFamily="34" charset="-34"/>
                <a:cs typeface="TH SarabunPSK" pitchFamily="34" charset="-34"/>
              </a:rPr>
              <a:t>Curtin University</a:t>
            </a:r>
          </a:p>
          <a:p>
            <a:pPr marL="457200" indent="-457200">
              <a:buFont typeface="Arial" pitchFamily="34" charset="0"/>
              <a:buChar char="•"/>
            </a:pPr>
            <a:r>
              <a:rPr lang="en-US" sz="1800" b="1" dirty="0" smtClean="0">
                <a:latin typeface="TH SarabunPSK" pitchFamily="34" charset="-34"/>
                <a:cs typeface="TH SarabunPSK" pitchFamily="34" charset="-34"/>
              </a:rPr>
              <a:t>University of Bremen</a:t>
            </a:r>
          </a:p>
          <a:p>
            <a:pPr marL="457200" indent="-457200">
              <a:buFont typeface="Arial" pitchFamily="34" charset="0"/>
              <a:buChar char="•"/>
            </a:pPr>
            <a:r>
              <a:rPr lang="en-US" sz="1800" b="1" dirty="0" smtClean="0">
                <a:latin typeface="TH SarabunPSK" pitchFamily="34" charset="-34"/>
                <a:cs typeface="TH SarabunPSK" pitchFamily="34" charset="-34"/>
              </a:rPr>
              <a:t>The Vietnam Institute of Meteorology, Hydrology and Environment (IMHEN)</a:t>
            </a:r>
          </a:p>
          <a:p>
            <a:pPr marL="457200" indent="-457200">
              <a:buFont typeface="Arial" pitchFamily="34" charset="0"/>
              <a:buChar char="•"/>
            </a:pPr>
            <a:r>
              <a:rPr lang="en-US" sz="1800" b="1" dirty="0" smtClean="0">
                <a:latin typeface="TH SarabunPSK" pitchFamily="34" charset="-34"/>
                <a:cs typeface="TH SarabunPSK" pitchFamily="34" charset="-34"/>
              </a:rPr>
              <a:t>University of Yamanashi, Japan</a:t>
            </a:r>
            <a:br>
              <a:rPr lang="en-US" sz="1800" b="1" dirty="0" smtClean="0">
                <a:latin typeface="TH SarabunPSK" pitchFamily="34" charset="-34"/>
                <a:cs typeface="TH SarabunPSK" pitchFamily="34" charset="-34"/>
              </a:rPr>
            </a:br>
            <a:r>
              <a:rPr lang="en-US" sz="1800" b="1" dirty="0" smtClean="0">
                <a:latin typeface="TH SarabunPSK" pitchFamily="34" charset="-34"/>
                <a:cs typeface="TH SarabunPSK" pitchFamily="34" charset="-34"/>
              </a:rPr>
              <a:t>Faculty of Life and Environmental Sciences</a:t>
            </a:r>
          </a:p>
          <a:p>
            <a:pPr marL="457200" indent="-457200">
              <a:buFont typeface="Arial" pitchFamily="34" charset="0"/>
              <a:buChar char="•"/>
            </a:pPr>
            <a:r>
              <a:rPr lang="en-US" sz="1800" b="1" dirty="0" smtClean="0">
                <a:latin typeface="TH SarabunPSK" pitchFamily="34" charset="-34"/>
                <a:cs typeface="TH SarabunPSK" pitchFamily="34" charset="-34"/>
              </a:rPr>
              <a:t>Asian Disaster Preparedness Center</a:t>
            </a:r>
          </a:p>
          <a:p>
            <a:pPr marL="457200" indent="-457200">
              <a:buFont typeface="Arial" pitchFamily="34" charset="0"/>
              <a:buChar char="•"/>
            </a:pPr>
            <a:r>
              <a:rPr lang="en-US" sz="1800" b="1" dirty="0" err="1" smtClean="0">
                <a:latin typeface="TH SarabunPSK" pitchFamily="34" charset="-34"/>
                <a:cs typeface="TH SarabunPSK" pitchFamily="34" charset="-34"/>
              </a:rPr>
              <a:t>Shinshu</a:t>
            </a:r>
            <a:r>
              <a:rPr lang="en-US" sz="1800" b="1" dirty="0" smtClean="0">
                <a:latin typeface="TH SarabunPSK" pitchFamily="34" charset="-34"/>
                <a:cs typeface="TH SarabunPSK" pitchFamily="34" charset="-34"/>
              </a:rPr>
              <a:t> University, Japan</a:t>
            </a:r>
          </a:p>
          <a:p>
            <a:pPr marL="457200" indent="-457200">
              <a:buFont typeface="Arial" pitchFamily="34" charset="0"/>
              <a:buChar char="•"/>
            </a:pPr>
            <a:r>
              <a:rPr lang="en-US" sz="1800" b="1" dirty="0">
                <a:latin typeface="TH SarabunPSK" pitchFamily="34" charset="-34"/>
                <a:cs typeface="TH SarabunPSK" pitchFamily="34" charset="-34"/>
              </a:rPr>
              <a:t>University Telekom </a:t>
            </a:r>
            <a:r>
              <a:rPr lang="en-US" sz="1800" b="1" dirty="0" err="1">
                <a:latin typeface="TH SarabunPSK" pitchFamily="34" charset="-34"/>
                <a:cs typeface="TH SarabunPSK" pitchFamily="34" charset="-34"/>
              </a:rPr>
              <a:t>sdn</a:t>
            </a:r>
            <a:r>
              <a:rPr lang="en-US" sz="1800" b="1" dirty="0">
                <a:latin typeface="TH SarabunPSK" pitchFamily="34" charset="-34"/>
                <a:cs typeface="TH SarabunPSK" pitchFamily="34" charset="-34"/>
              </a:rPr>
              <a:t>. Bhd. </a:t>
            </a:r>
            <a:r>
              <a:rPr lang="en-US" sz="1800" b="1" dirty="0" smtClean="0">
                <a:latin typeface="TH SarabunPSK" pitchFamily="34" charset="-34"/>
                <a:cs typeface="TH SarabunPSK" pitchFamily="34" charset="-34"/>
              </a:rPr>
              <a:t>Malaysia</a:t>
            </a:r>
          </a:p>
          <a:p>
            <a:pPr marL="457200" indent="-457200">
              <a:buFont typeface="Arial" pitchFamily="34" charset="0"/>
              <a:buChar char="•"/>
            </a:pPr>
            <a:r>
              <a:rPr lang="fr-FR" sz="1800" b="1" dirty="0">
                <a:latin typeface="TH SarabunPSK" pitchFamily="34" charset="-34"/>
                <a:cs typeface="TH SarabunPSK" pitchFamily="34" charset="-34"/>
              </a:rPr>
              <a:t>DE LA SALLE </a:t>
            </a:r>
            <a:r>
              <a:rPr lang="fr-FR" sz="1800" b="1" dirty="0" err="1">
                <a:latin typeface="TH SarabunPSK" pitchFamily="34" charset="-34"/>
                <a:cs typeface="TH SarabunPSK" pitchFamily="34" charset="-34"/>
              </a:rPr>
              <a:t>University-Das</a:t>
            </a:r>
            <a:r>
              <a:rPr lang="fr-FR" sz="1800" b="1" dirty="0">
                <a:latin typeface="TH SarabunPSK" pitchFamily="34" charset="-34"/>
                <a:cs typeface="TH SarabunPSK" pitchFamily="34" charset="-34"/>
              </a:rPr>
              <a:t> marins Philippines</a:t>
            </a:r>
            <a:endParaRPr lang="en-US" sz="1800" b="1" dirty="0">
              <a:latin typeface="TH SarabunPSK" pitchFamily="34" charset="-34"/>
              <a:cs typeface="TH SarabunPSK" pitchFamily="34" charset="-34"/>
            </a:endParaRPr>
          </a:p>
        </p:txBody>
      </p:sp>
      <p:pic>
        <p:nvPicPr>
          <p:cNvPr id="8" name="Picture 2" descr="http://conf.agi.nu.ac.th/webnewasp/pic/images_upload/20133810351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6116" y="1214422"/>
            <a:ext cx="2687843" cy="17901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428596" y="1524316"/>
            <a:ext cx="1234633" cy="261610"/>
          </a:xfrm>
          <a:prstGeom prst="rect">
            <a:avLst/>
          </a:prstGeom>
        </p:spPr>
        <p:txBody>
          <a:bodyPr wrap="none">
            <a:spAutoFit/>
          </a:bodyPr>
          <a:lstStyle/>
          <a:p>
            <a:r>
              <a:rPr lang="en-US" sz="1100" dirty="0" smtClean="0">
                <a:solidFill>
                  <a:schemeClr val="bg1">
                    <a:lumMod val="65000"/>
                  </a:schemeClr>
                </a:solidFill>
                <a:latin typeface="+mj-lt"/>
              </a:rPr>
              <a:t>www.ceri.nu.ac.th</a:t>
            </a:r>
            <a:endParaRPr lang="id-ID" sz="1100" dirty="0">
              <a:solidFill>
                <a:schemeClr val="bg1">
                  <a:lumMod val="65000"/>
                </a:schemeClr>
              </a:solidFill>
              <a:latin typeface="+mj-lt"/>
            </a:endParaRPr>
          </a:p>
        </p:txBody>
      </p:sp>
      <p:sp>
        <p:nvSpPr>
          <p:cNvPr id="6" name="Rectangle 5"/>
          <p:cNvSpPr/>
          <p:nvPr/>
        </p:nvSpPr>
        <p:spPr>
          <a:xfrm>
            <a:off x="0" y="3357562"/>
            <a:ext cx="9166085" cy="71437"/>
          </a:xfrm>
          <a:prstGeom prst="rect">
            <a:avLst/>
          </a:prstGeom>
          <a:solidFill>
            <a:srgbClr val="984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latin typeface="+mj-lt"/>
            </a:endParaRPr>
          </a:p>
        </p:txBody>
      </p:sp>
      <p:sp>
        <p:nvSpPr>
          <p:cNvPr id="8" name="TextBox 7"/>
          <p:cNvSpPr txBox="1"/>
          <p:nvPr/>
        </p:nvSpPr>
        <p:spPr>
          <a:xfrm>
            <a:off x="428596" y="1857364"/>
            <a:ext cx="4667688" cy="1323439"/>
          </a:xfrm>
          <a:prstGeom prst="rect">
            <a:avLst/>
          </a:prstGeom>
          <a:noFill/>
        </p:spPr>
        <p:txBody>
          <a:bodyPr wrap="none" rtlCol="0">
            <a:spAutoFit/>
          </a:bodyPr>
          <a:lstStyle/>
          <a:p>
            <a:pPr>
              <a:buFont typeface="Wingdings" pitchFamily="2" charset="2"/>
              <a:buChar char="q"/>
            </a:pPr>
            <a:r>
              <a:rPr lang="en-US" sz="2000" b="1" dirty="0" smtClean="0">
                <a:latin typeface="+mj-lt"/>
              </a:rPr>
              <a:t> Soil and Groundwater Remediation</a:t>
            </a:r>
          </a:p>
          <a:p>
            <a:pPr>
              <a:buFont typeface="Wingdings" pitchFamily="2" charset="2"/>
              <a:buChar char="q"/>
            </a:pPr>
            <a:r>
              <a:rPr lang="en-US" sz="2000" b="1" dirty="0" smtClean="0">
                <a:latin typeface="+mj-lt"/>
              </a:rPr>
              <a:t> Toxic Substance Removal</a:t>
            </a:r>
          </a:p>
          <a:p>
            <a:pPr>
              <a:buFont typeface="Wingdings" pitchFamily="2" charset="2"/>
              <a:buChar char="q"/>
            </a:pPr>
            <a:r>
              <a:rPr lang="en-US" sz="2000" b="1" dirty="0" smtClean="0">
                <a:latin typeface="+mj-lt"/>
              </a:rPr>
              <a:t> </a:t>
            </a:r>
            <a:r>
              <a:rPr lang="en-US" sz="2000" b="1" dirty="0" err="1" smtClean="0">
                <a:latin typeface="+mj-lt"/>
              </a:rPr>
              <a:t>Nanoparticle</a:t>
            </a:r>
            <a:r>
              <a:rPr lang="en-US" sz="2000" b="1" dirty="0" smtClean="0">
                <a:latin typeface="+mj-lt"/>
              </a:rPr>
              <a:t>: Environmental Chemistry</a:t>
            </a:r>
          </a:p>
          <a:p>
            <a:pPr>
              <a:buFont typeface="Wingdings" pitchFamily="2" charset="2"/>
              <a:buChar char="q"/>
            </a:pPr>
            <a:r>
              <a:rPr lang="en-US" sz="2000" b="1" dirty="0" smtClean="0">
                <a:latin typeface="+mj-lt"/>
              </a:rPr>
              <a:t> </a:t>
            </a:r>
            <a:r>
              <a:rPr lang="en-US" sz="2000" b="1" dirty="0" err="1" smtClean="0">
                <a:latin typeface="+mj-lt"/>
              </a:rPr>
              <a:t>Nanosafety</a:t>
            </a:r>
            <a:r>
              <a:rPr lang="en-US" sz="2000" b="1" dirty="0" smtClean="0">
                <a:latin typeface="+mj-lt"/>
              </a:rPr>
              <a:t> Research</a:t>
            </a:r>
            <a:endParaRPr lang="id-ID" sz="2000" dirty="0">
              <a:latin typeface="+mj-lt"/>
            </a:endParaRPr>
          </a:p>
        </p:txBody>
      </p:sp>
      <p:pic>
        <p:nvPicPr>
          <p:cNvPr id="34818" name="Picture 2" descr="http://web.eng.nu.ac.th/eng2012/ceri/images/ceri/Logo%20CERI.jpg"/>
          <p:cNvPicPr>
            <a:picLocks noChangeAspect="1" noChangeArrowheads="1"/>
          </p:cNvPicPr>
          <p:nvPr/>
        </p:nvPicPr>
        <p:blipFill>
          <a:blip r:embed="rId2" cstate="print"/>
          <a:srcRect/>
          <a:stretch>
            <a:fillRect/>
          </a:stretch>
        </p:blipFill>
        <p:spPr bwMode="auto">
          <a:xfrm>
            <a:off x="6572264" y="214290"/>
            <a:ext cx="2231256" cy="1222434"/>
          </a:xfrm>
          <a:prstGeom prst="rect">
            <a:avLst/>
          </a:prstGeom>
          <a:noFill/>
        </p:spPr>
      </p:pic>
      <p:sp>
        <p:nvSpPr>
          <p:cNvPr id="7" name="TextBox 6"/>
          <p:cNvSpPr txBox="1"/>
          <p:nvPr/>
        </p:nvSpPr>
        <p:spPr>
          <a:xfrm>
            <a:off x="428596" y="357166"/>
            <a:ext cx="5674246" cy="1200329"/>
          </a:xfrm>
          <a:prstGeom prst="rect">
            <a:avLst/>
          </a:prstGeom>
          <a:noFill/>
        </p:spPr>
        <p:txBody>
          <a:bodyPr wrap="none" rtlCol="0">
            <a:spAutoFit/>
          </a:bodyPr>
          <a:lstStyle/>
          <a:p>
            <a:r>
              <a:rPr lang="en-US" sz="2400" b="1" dirty="0" smtClean="0">
                <a:solidFill>
                  <a:srgbClr val="7030A0"/>
                </a:solidFill>
                <a:latin typeface="+mj-lt"/>
              </a:rPr>
              <a:t>Center of Excellence </a:t>
            </a:r>
            <a:br>
              <a:rPr lang="en-US" sz="2400" b="1" dirty="0" smtClean="0">
                <a:solidFill>
                  <a:srgbClr val="7030A0"/>
                </a:solidFill>
                <a:latin typeface="+mj-lt"/>
              </a:rPr>
            </a:br>
            <a:r>
              <a:rPr lang="en-US" sz="2400" b="1" dirty="0" smtClean="0">
                <a:solidFill>
                  <a:srgbClr val="7030A0"/>
                </a:solidFill>
                <a:latin typeface="+mj-lt"/>
              </a:rPr>
              <a:t>on Environmental Research and Innovation</a:t>
            </a:r>
            <a:br>
              <a:rPr lang="en-US" sz="2400" b="1" dirty="0" smtClean="0">
                <a:solidFill>
                  <a:srgbClr val="7030A0"/>
                </a:solidFill>
                <a:latin typeface="+mj-lt"/>
              </a:rPr>
            </a:br>
            <a:r>
              <a:rPr lang="en-US" sz="2400" b="1" dirty="0" smtClean="0">
                <a:solidFill>
                  <a:srgbClr val="7030A0"/>
                </a:solidFill>
                <a:latin typeface="+mj-lt"/>
              </a:rPr>
              <a:t>(CERI)</a:t>
            </a:r>
            <a:endParaRPr lang="id-ID" sz="2400" dirty="0">
              <a:solidFill>
                <a:srgbClr val="7030A0"/>
              </a:solidFill>
              <a:latin typeface="+mj-lt"/>
            </a:endParaRPr>
          </a:p>
        </p:txBody>
      </p:sp>
      <p:sp>
        <p:nvSpPr>
          <p:cNvPr id="12" name="Rectangle 11"/>
          <p:cNvSpPr/>
          <p:nvPr/>
        </p:nvSpPr>
        <p:spPr>
          <a:xfrm>
            <a:off x="398628" y="4714884"/>
            <a:ext cx="2472152" cy="261610"/>
          </a:xfrm>
          <a:prstGeom prst="rect">
            <a:avLst/>
          </a:prstGeom>
        </p:spPr>
        <p:txBody>
          <a:bodyPr wrap="none">
            <a:spAutoFit/>
          </a:bodyPr>
          <a:lstStyle/>
          <a:p>
            <a:r>
              <a:rPr lang="en-US" sz="1100" dirty="0" smtClean="0">
                <a:solidFill>
                  <a:schemeClr val="bg1">
                    <a:lumMod val="65000"/>
                  </a:schemeClr>
                </a:solidFill>
                <a:latin typeface="+mj-lt"/>
              </a:rPr>
              <a:t>http://web.eng.nu.ac.th/eng2012/cete</a:t>
            </a:r>
            <a:endParaRPr lang="id-ID" sz="1100" dirty="0">
              <a:solidFill>
                <a:schemeClr val="bg1">
                  <a:lumMod val="65000"/>
                </a:schemeClr>
              </a:solidFill>
              <a:latin typeface="+mj-lt"/>
            </a:endParaRPr>
          </a:p>
        </p:txBody>
      </p:sp>
      <p:sp>
        <p:nvSpPr>
          <p:cNvPr id="13" name="TextBox 12"/>
          <p:cNvSpPr txBox="1"/>
          <p:nvPr/>
        </p:nvSpPr>
        <p:spPr>
          <a:xfrm>
            <a:off x="357158" y="5072074"/>
            <a:ext cx="7643866" cy="707886"/>
          </a:xfrm>
          <a:prstGeom prst="rect">
            <a:avLst/>
          </a:prstGeom>
          <a:noFill/>
        </p:spPr>
        <p:txBody>
          <a:bodyPr wrap="square" rtlCol="0">
            <a:spAutoFit/>
          </a:bodyPr>
          <a:lstStyle/>
          <a:p>
            <a:pPr>
              <a:buFont typeface="Wingdings" pitchFamily="2" charset="2"/>
              <a:buChar char="q"/>
            </a:pPr>
            <a:r>
              <a:rPr lang="en-US" sz="2000" b="1" dirty="0" smtClean="0">
                <a:latin typeface="+mj-lt"/>
              </a:rPr>
              <a:t> Energy technology, Energy device, Energy Building </a:t>
            </a:r>
          </a:p>
          <a:p>
            <a:pPr>
              <a:buFont typeface="Wingdings" pitchFamily="2" charset="2"/>
              <a:buChar char="q"/>
            </a:pPr>
            <a:r>
              <a:rPr lang="th-TH" sz="2000" b="1" dirty="0" smtClean="0">
                <a:latin typeface="+mj-lt"/>
              </a:rPr>
              <a:t> </a:t>
            </a:r>
            <a:r>
              <a:rPr lang="en-US" sz="2000" b="1" dirty="0" smtClean="0">
                <a:latin typeface="+mj-lt"/>
              </a:rPr>
              <a:t>Climate change</a:t>
            </a:r>
          </a:p>
        </p:txBody>
      </p:sp>
      <p:sp>
        <p:nvSpPr>
          <p:cNvPr id="14" name="TextBox 13"/>
          <p:cNvSpPr txBox="1"/>
          <p:nvPr/>
        </p:nvSpPr>
        <p:spPr>
          <a:xfrm>
            <a:off x="398628" y="3500438"/>
            <a:ext cx="5221750" cy="1200329"/>
          </a:xfrm>
          <a:prstGeom prst="rect">
            <a:avLst/>
          </a:prstGeom>
          <a:noFill/>
        </p:spPr>
        <p:txBody>
          <a:bodyPr wrap="none" rtlCol="0">
            <a:spAutoFit/>
          </a:bodyPr>
          <a:lstStyle/>
          <a:p>
            <a:r>
              <a:rPr lang="en-US" sz="2400" b="1" dirty="0" smtClean="0">
                <a:solidFill>
                  <a:srgbClr val="7030A0"/>
                </a:solidFill>
                <a:latin typeface="+mj-lt"/>
              </a:rPr>
              <a:t>Centre of Excellence</a:t>
            </a:r>
            <a:br>
              <a:rPr lang="en-US" sz="2400" b="1" dirty="0" smtClean="0">
                <a:solidFill>
                  <a:srgbClr val="7030A0"/>
                </a:solidFill>
                <a:latin typeface="+mj-lt"/>
              </a:rPr>
            </a:br>
            <a:r>
              <a:rPr lang="en-US" sz="2400" b="1" dirty="0" smtClean="0">
                <a:solidFill>
                  <a:srgbClr val="7030A0"/>
                </a:solidFill>
                <a:latin typeface="+mj-lt"/>
              </a:rPr>
              <a:t>on Energy Technology and Environment</a:t>
            </a:r>
            <a:br>
              <a:rPr lang="en-US" sz="2400" b="1" dirty="0" smtClean="0">
                <a:solidFill>
                  <a:srgbClr val="7030A0"/>
                </a:solidFill>
                <a:latin typeface="+mj-lt"/>
              </a:rPr>
            </a:br>
            <a:r>
              <a:rPr lang="en-US" sz="2400" b="1" dirty="0" smtClean="0">
                <a:solidFill>
                  <a:srgbClr val="7030A0"/>
                </a:solidFill>
                <a:latin typeface="+mj-lt"/>
              </a:rPr>
              <a:t>(CETE)</a:t>
            </a:r>
            <a:endParaRPr lang="id-ID" sz="2400" dirty="0">
              <a:solidFill>
                <a:srgbClr val="7030A0"/>
              </a:solidFill>
              <a:latin typeface="+mj-lt"/>
            </a:endParaRPr>
          </a:p>
        </p:txBody>
      </p:sp>
      <p:pic>
        <p:nvPicPr>
          <p:cNvPr id="15" name="Picture 2" descr="C:\Users\nirundonk.NU\Desktop\logo_cete.png"/>
          <p:cNvPicPr>
            <a:picLocks noChangeAspect="1" noChangeArrowheads="1"/>
          </p:cNvPicPr>
          <p:nvPr/>
        </p:nvPicPr>
        <p:blipFill>
          <a:blip r:embed="rId3"/>
          <a:srcRect/>
          <a:stretch>
            <a:fillRect/>
          </a:stretch>
        </p:blipFill>
        <p:spPr bwMode="auto">
          <a:xfrm>
            <a:off x="6643702" y="3357562"/>
            <a:ext cx="2076290" cy="1285884"/>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428596" y="1214422"/>
            <a:ext cx="2401619" cy="261610"/>
          </a:xfrm>
          <a:prstGeom prst="rect">
            <a:avLst/>
          </a:prstGeom>
        </p:spPr>
        <p:txBody>
          <a:bodyPr wrap="none">
            <a:spAutoFit/>
          </a:bodyPr>
          <a:lstStyle/>
          <a:p>
            <a:r>
              <a:rPr lang="en-US" sz="1100" dirty="0" smtClean="0">
                <a:solidFill>
                  <a:schemeClr val="bg1">
                    <a:lumMod val="65000"/>
                  </a:schemeClr>
                </a:solidFill>
              </a:rPr>
              <a:t>http://web.eng.nu.ac.th/eng2012/shei</a:t>
            </a:r>
            <a:endParaRPr lang="id-ID" sz="1100" dirty="0">
              <a:solidFill>
                <a:schemeClr val="bg1">
                  <a:lumMod val="65000"/>
                </a:schemeClr>
              </a:solidFill>
            </a:endParaRPr>
          </a:p>
        </p:txBody>
      </p:sp>
      <p:sp>
        <p:nvSpPr>
          <p:cNvPr id="6" name="Rectangle 5"/>
          <p:cNvSpPr/>
          <p:nvPr/>
        </p:nvSpPr>
        <p:spPr>
          <a:xfrm>
            <a:off x="0" y="3357562"/>
            <a:ext cx="9166085" cy="71437"/>
          </a:xfrm>
          <a:prstGeom prst="rect">
            <a:avLst/>
          </a:prstGeom>
          <a:solidFill>
            <a:srgbClr val="984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latin typeface="+mj-lt"/>
            </a:endParaRPr>
          </a:p>
        </p:txBody>
      </p:sp>
      <p:sp>
        <p:nvSpPr>
          <p:cNvPr id="8" name="TextBox 7"/>
          <p:cNvSpPr txBox="1"/>
          <p:nvPr/>
        </p:nvSpPr>
        <p:spPr>
          <a:xfrm>
            <a:off x="357158" y="1571612"/>
            <a:ext cx="4298549" cy="1323439"/>
          </a:xfrm>
          <a:prstGeom prst="rect">
            <a:avLst/>
          </a:prstGeom>
          <a:noFill/>
        </p:spPr>
        <p:txBody>
          <a:bodyPr wrap="none" rtlCol="0">
            <a:spAutoFit/>
          </a:bodyPr>
          <a:lstStyle/>
          <a:p>
            <a:pPr>
              <a:buFont typeface="Wingdings" pitchFamily="2" charset="2"/>
              <a:buChar char="q"/>
            </a:pPr>
            <a:r>
              <a:rPr lang="en-US" sz="2000" b="1" dirty="0" smtClean="0"/>
              <a:t>hazardous substances</a:t>
            </a:r>
          </a:p>
          <a:p>
            <a:pPr>
              <a:buFont typeface="Wingdings" pitchFamily="2" charset="2"/>
              <a:buChar char="q"/>
            </a:pPr>
            <a:r>
              <a:rPr lang="en-US" sz="2000" b="1" dirty="0" smtClean="0"/>
              <a:t>Unsustainable mining</a:t>
            </a:r>
          </a:p>
          <a:p>
            <a:pPr>
              <a:buFont typeface="Wingdings" pitchFamily="2" charset="2"/>
              <a:buChar char="q"/>
            </a:pPr>
            <a:r>
              <a:rPr lang="en-US" sz="2000" b="1" dirty="0" smtClean="0"/>
              <a:t>Contaminated hazardous substances</a:t>
            </a:r>
          </a:p>
          <a:p>
            <a:pPr>
              <a:buFont typeface="Wingdings" pitchFamily="2" charset="2"/>
              <a:buChar char="q"/>
            </a:pPr>
            <a:r>
              <a:rPr lang="en-US" sz="2000" b="1" dirty="0" smtClean="0"/>
              <a:t>The spread of hazardous substances</a:t>
            </a:r>
            <a:endParaRPr lang="id-ID" sz="2000" dirty="0"/>
          </a:p>
        </p:txBody>
      </p:sp>
      <p:sp>
        <p:nvSpPr>
          <p:cNvPr id="7" name="TextBox 6"/>
          <p:cNvSpPr txBox="1"/>
          <p:nvPr/>
        </p:nvSpPr>
        <p:spPr>
          <a:xfrm>
            <a:off x="428596" y="357166"/>
            <a:ext cx="5986703" cy="830997"/>
          </a:xfrm>
          <a:prstGeom prst="rect">
            <a:avLst/>
          </a:prstGeom>
          <a:noFill/>
        </p:spPr>
        <p:txBody>
          <a:bodyPr wrap="none" rtlCol="0">
            <a:spAutoFit/>
          </a:bodyPr>
          <a:lstStyle/>
          <a:p>
            <a:r>
              <a:rPr lang="en-US" sz="2400" b="1" dirty="0" smtClean="0">
                <a:solidFill>
                  <a:srgbClr val="7030A0"/>
                </a:solidFill>
              </a:rPr>
              <a:t>Excellence Center for Sustainability of Health,</a:t>
            </a:r>
            <a:br>
              <a:rPr lang="en-US" sz="2400" b="1" dirty="0" smtClean="0">
                <a:solidFill>
                  <a:srgbClr val="7030A0"/>
                </a:solidFill>
              </a:rPr>
            </a:br>
            <a:r>
              <a:rPr lang="en-US" sz="2400" b="1" dirty="0" smtClean="0">
                <a:solidFill>
                  <a:srgbClr val="7030A0"/>
                </a:solidFill>
              </a:rPr>
              <a:t>Environment and Industry (SHEI)</a:t>
            </a:r>
            <a:endParaRPr lang="id-ID" sz="2400" dirty="0">
              <a:solidFill>
                <a:srgbClr val="7030A0"/>
              </a:solidFill>
            </a:endParaRPr>
          </a:p>
        </p:txBody>
      </p:sp>
      <p:sp>
        <p:nvSpPr>
          <p:cNvPr id="12" name="Rectangle 11"/>
          <p:cNvSpPr/>
          <p:nvPr/>
        </p:nvSpPr>
        <p:spPr>
          <a:xfrm>
            <a:off x="398628" y="3953208"/>
            <a:ext cx="2472152" cy="261610"/>
          </a:xfrm>
          <a:prstGeom prst="rect">
            <a:avLst/>
          </a:prstGeom>
        </p:spPr>
        <p:txBody>
          <a:bodyPr wrap="none">
            <a:spAutoFit/>
          </a:bodyPr>
          <a:lstStyle/>
          <a:p>
            <a:r>
              <a:rPr lang="en-US" sz="1100" dirty="0" smtClean="0">
                <a:solidFill>
                  <a:schemeClr val="bg1">
                    <a:lumMod val="65000"/>
                  </a:schemeClr>
                </a:solidFill>
              </a:rPr>
              <a:t>http://web.eng.nu.ac.th/eng2012/wrrc</a:t>
            </a:r>
            <a:endParaRPr lang="id-ID" sz="1100" dirty="0">
              <a:solidFill>
                <a:schemeClr val="bg1">
                  <a:lumMod val="65000"/>
                </a:schemeClr>
              </a:solidFill>
            </a:endParaRPr>
          </a:p>
        </p:txBody>
      </p:sp>
      <p:sp>
        <p:nvSpPr>
          <p:cNvPr id="14" name="TextBox 13"/>
          <p:cNvSpPr txBox="1"/>
          <p:nvPr/>
        </p:nvSpPr>
        <p:spPr>
          <a:xfrm>
            <a:off x="357158" y="3500438"/>
            <a:ext cx="5516767" cy="461665"/>
          </a:xfrm>
          <a:prstGeom prst="rect">
            <a:avLst/>
          </a:prstGeom>
          <a:noFill/>
        </p:spPr>
        <p:txBody>
          <a:bodyPr wrap="none" rtlCol="0">
            <a:spAutoFit/>
          </a:bodyPr>
          <a:lstStyle/>
          <a:p>
            <a:r>
              <a:rPr lang="en-US" sz="2400" b="1" dirty="0" smtClean="0">
                <a:solidFill>
                  <a:srgbClr val="7030A0"/>
                </a:solidFill>
              </a:rPr>
              <a:t>Water Resources Research Center (WRRC)</a:t>
            </a:r>
            <a:endParaRPr lang="id-ID" sz="2400" dirty="0">
              <a:solidFill>
                <a:srgbClr val="7030A0"/>
              </a:solidFill>
            </a:endParaRPr>
          </a:p>
        </p:txBody>
      </p:sp>
      <p:pic>
        <p:nvPicPr>
          <p:cNvPr id="11" name="Picture 6"/>
          <p:cNvPicPr>
            <a:picLocks noChangeAspect="1" noChangeArrowheads="1"/>
          </p:cNvPicPr>
          <p:nvPr/>
        </p:nvPicPr>
        <p:blipFill>
          <a:blip r:embed="rId2"/>
          <a:srcRect/>
          <a:stretch>
            <a:fillRect/>
          </a:stretch>
        </p:blipFill>
        <p:spPr bwMode="auto">
          <a:xfrm>
            <a:off x="6858016" y="500042"/>
            <a:ext cx="1643074" cy="1037731"/>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a:srcRect/>
          <a:stretch>
            <a:fillRect/>
          </a:stretch>
        </p:blipFill>
        <p:spPr bwMode="auto">
          <a:xfrm>
            <a:off x="6357950" y="3490919"/>
            <a:ext cx="2419350" cy="866775"/>
          </a:xfrm>
          <a:prstGeom prst="rect">
            <a:avLst/>
          </a:prstGeom>
          <a:noFill/>
          <a:ln w="9525">
            <a:noFill/>
            <a:miter lim="800000"/>
            <a:headEnd/>
            <a:tailEnd/>
          </a:ln>
          <a:effectLst/>
        </p:spPr>
      </p:pic>
      <p:sp>
        <p:nvSpPr>
          <p:cNvPr id="16" name="TextBox 15"/>
          <p:cNvSpPr txBox="1"/>
          <p:nvPr/>
        </p:nvSpPr>
        <p:spPr>
          <a:xfrm>
            <a:off x="357158" y="4581607"/>
            <a:ext cx="8501122" cy="2062103"/>
          </a:xfrm>
          <a:prstGeom prst="rect">
            <a:avLst/>
          </a:prstGeom>
          <a:noFill/>
        </p:spPr>
        <p:txBody>
          <a:bodyPr wrap="square" rtlCol="0">
            <a:spAutoFit/>
          </a:bodyPr>
          <a:lstStyle/>
          <a:p>
            <a:r>
              <a:rPr lang="en-US" sz="1600" i="1" dirty="0" smtClean="0"/>
              <a:t>Water Resources Research</a:t>
            </a:r>
            <a:r>
              <a:rPr lang="en-US" sz="1600" dirty="0" smtClean="0"/>
              <a:t> is an interdisciplinary journal that focuses on hydrology and water resources. It publishes original research in the natural and social sciences of water. It emphasizes the role of physical, chemical, biological, and ecological processes in water resources research and management, including social, policy, and public health implications. It encompasses methodological development of observational,  experimental,  theoretical, analytical, numerical, and data-driven approaches that advance the science of water and its management. Submissions are evaluated for their novelty, accuracy, significance, and broader implications of the findings.</a:t>
            </a:r>
          </a:p>
          <a:p>
            <a:endParaRPr lang="th-TH" sz="1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507374" y="1238564"/>
            <a:ext cx="2492990" cy="261610"/>
          </a:xfrm>
          <a:prstGeom prst="rect">
            <a:avLst/>
          </a:prstGeom>
        </p:spPr>
        <p:txBody>
          <a:bodyPr wrap="none">
            <a:spAutoFit/>
          </a:bodyPr>
          <a:lstStyle/>
          <a:p>
            <a:r>
              <a:rPr lang="en-US" sz="1100" dirty="0" smtClean="0">
                <a:solidFill>
                  <a:schemeClr val="bg1">
                    <a:lumMod val="65000"/>
                  </a:schemeClr>
                </a:solidFill>
              </a:rPr>
              <a:t>http://web.eng.nu.ac.th/eng2012/nu-rri</a:t>
            </a:r>
            <a:endParaRPr lang="id-ID" sz="1100" dirty="0">
              <a:solidFill>
                <a:schemeClr val="bg1">
                  <a:lumMod val="65000"/>
                </a:schemeClr>
              </a:solidFill>
            </a:endParaRPr>
          </a:p>
        </p:txBody>
      </p:sp>
      <p:sp>
        <p:nvSpPr>
          <p:cNvPr id="6" name="Rectangle 5"/>
          <p:cNvSpPr/>
          <p:nvPr/>
        </p:nvSpPr>
        <p:spPr>
          <a:xfrm>
            <a:off x="0" y="3357562"/>
            <a:ext cx="9166085" cy="71437"/>
          </a:xfrm>
          <a:prstGeom prst="rect">
            <a:avLst/>
          </a:prstGeom>
          <a:solidFill>
            <a:srgbClr val="984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latin typeface="+mj-lt"/>
            </a:endParaRPr>
          </a:p>
        </p:txBody>
      </p:sp>
      <p:sp>
        <p:nvSpPr>
          <p:cNvPr id="8" name="TextBox 7"/>
          <p:cNvSpPr txBox="1"/>
          <p:nvPr/>
        </p:nvSpPr>
        <p:spPr>
          <a:xfrm>
            <a:off x="428596" y="1571612"/>
            <a:ext cx="3191836" cy="1631216"/>
          </a:xfrm>
          <a:prstGeom prst="rect">
            <a:avLst/>
          </a:prstGeom>
          <a:noFill/>
        </p:spPr>
        <p:txBody>
          <a:bodyPr wrap="none" rtlCol="0">
            <a:spAutoFit/>
          </a:bodyPr>
          <a:lstStyle/>
          <a:p>
            <a:pPr>
              <a:buFont typeface="Wingdings" pitchFamily="2" charset="2"/>
              <a:buChar char="q"/>
            </a:pPr>
            <a:r>
              <a:rPr lang="en-US" sz="2000" b="1" dirty="0" smtClean="0"/>
              <a:t>Structure/Infrastructure</a:t>
            </a:r>
          </a:p>
          <a:p>
            <a:pPr>
              <a:buFont typeface="Wingdings" pitchFamily="2" charset="2"/>
              <a:buChar char="q"/>
            </a:pPr>
            <a:r>
              <a:rPr lang="en-US" sz="2000" b="1" dirty="0" smtClean="0"/>
              <a:t>Railway System</a:t>
            </a:r>
          </a:p>
          <a:p>
            <a:pPr>
              <a:buFont typeface="Wingdings" pitchFamily="2" charset="2"/>
              <a:buChar char="q"/>
            </a:pPr>
            <a:r>
              <a:rPr lang="en-US" sz="2000" b="1" dirty="0" smtClean="0"/>
              <a:t>Highway System</a:t>
            </a:r>
          </a:p>
          <a:p>
            <a:pPr>
              <a:buFont typeface="Wingdings" pitchFamily="2" charset="2"/>
              <a:buChar char="q"/>
            </a:pPr>
            <a:r>
              <a:rPr lang="en-US" sz="2000" b="1" dirty="0" smtClean="0"/>
              <a:t>Environmental System</a:t>
            </a:r>
          </a:p>
          <a:p>
            <a:pPr>
              <a:buFont typeface="Wingdings" pitchFamily="2" charset="2"/>
              <a:buChar char="q"/>
            </a:pPr>
            <a:r>
              <a:rPr lang="en-US" sz="2000" b="1" dirty="0" smtClean="0"/>
              <a:t>Computational Mechanics</a:t>
            </a:r>
            <a:endParaRPr lang="id-ID" sz="2000" dirty="0"/>
          </a:p>
        </p:txBody>
      </p:sp>
      <p:sp>
        <p:nvSpPr>
          <p:cNvPr id="7" name="TextBox 6"/>
          <p:cNvSpPr txBox="1"/>
          <p:nvPr/>
        </p:nvSpPr>
        <p:spPr>
          <a:xfrm>
            <a:off x="428596" y="357166"/>
            <a:ext cx="5084918" cy="830997"/>
          </a:xfrm>
          <a:prstGeom prst="rect">
            <a:avLst/>
          </a:prstGeom>
          <a:noFill/>
        </p:spPr>
        <p:txBody>
          <a:bodyPr wrap="none" rtlCol="0">
            <a:spAutoFit/>
          </a:bodyPr>
          <a:lstStyle/>
          <a:p>
            <a:r>
              <a:rPr lang="en-US" sz="2400" b="1" dirty="0" smtClean="0">
                <a:solidFill>
                  <a:srgbClr val="7030A0"/>
                </a:solidFill>
              </a:rPr>
              <a:t>Excellent Center for</a:t>
            </a:r>
            <a:br>
              <a:rPr lang="en-US" sz="2400" b="1" dirty="0" smtClean="0">
                <a:solidFill>
                  <a:srgbClr val="7030A0"/>
                </a:solidFill>
              </a:rPr>
            </a:br>
            <a:r>
              <a:rPr lang="en-US" sz="2400" b="1" dirty="0" smtClean="0">
                <a:solidFill>
                  <a:srgbClr val="7030A0"/>
                </a:solidFill>
              </a:rPr>
              <a:t>Road and Railway Innovation (NU-RRI)</a:t>
            </a:r>
            <a:endParaRPr lang="id-ID" sz="2400" dirty="0">
              <a:solidFill>
                <a:srgbClr val="7030A0"/>
              </a:solidFill>
            </a:endParaRPr>
          </a:p>
        </p:txBody>
      </p:sp>
      <p:sp>
        <p:nvSpPr>
          <p:cNvPr id="12" name="Rectangle 11"/>
          <p:cNvSpPr/>
          <p:nvPr/>
        </p:nvSpPr>
        <p:spPr>
          <a:xfrm>
            <a:off x="398628" y="4714884"/>
            <a:ext cx="2472152" cy="261610"/>
          </a:xfrm>
          <a:prstGeom prst="rect">
            <a:avLst/>
          </a:prstGeom>
        </p:spPr>
        <p:txBody>
          <a:bodyPr wrap="none">
            <a:spAutoFit/>
          </a:bodyPr>
          <a:lstStyle/>
          <a:p>
            <a:r>
              <a:rPr lang="en-US" sz="1100" dirty="0" smtClean="0">
                <a:solidFill>
                  <a:schemeClr val="bg1">
                    <a:lumMod val="65000"/>
                  </a:schemeClr>
                </a:solidFill>
              </a:rPr>
              <a:t>http://web.eng.nu.ac.th/eng2012/itwt</a:t>
            </a:r>
            <a:endParaRPr lang="id-ID" sz="1100" dirty="0">
              <a:solidFill>
                <a:schemeClr val="bg1">
                  <a:lumMod val="65000"/>
                </a:schemeClr>
              </a:solidFill>
            </a:endParaRPr>
          </a:p>
        </p:txBody>
      </p:sp>
      <p:sp>
        <p:nvSpPr>
          <p:cNvPr id="13" name="TextBox 12"/>
          <p:cNvSpPr txBox="1"/>
          <p:nvPr/>
        </p:nvSpPr>
        <p:spPr>
          <a:xfrm>
            <a:off x="357158" y="5072074"/>
            <a:ext cx="7643866" cy="1323439"/>
          </a:xfrm>
          <a:prstGeom prst="rect">
            <a:avLst/>
          </a:prstGeom>
          <a:noFill/>
        </p:spPr>
        <p:txBody>
          <a:bodyPr wrap="square" rtlCol="0">
            <a:spAutoFit/>
          </a:bodyPr>
          <a:lstStyle/>
          <a:p>
            <a:pPr>
              <a:buFont typeface="Wingdings" pitchFamily="2" charset="2"/>
              <a:buChar char="q"/>
            </a:pPr>
            <a:r>
              <a:rPr lang="en-US" sz="2000" b="1" dirty="0" smtClean="0"/>
              <a:t>hazardous substances</a:t>
            </a:r>
          </a:p>
          <a:p>
            <a:pPr>
              <a:buFont typeface="Wingdings" pitchFamily="2" charset="2"/>
              <a:buChar char="q"/>
            </a:pPr>
            <a:r>
              <a:rPr lang="en-US" sz="2000" b="1" dirty="0" smtClean="0"/>
              <a:t>Unsustainable mining</a:t>
            </a:r>
          </a:p>
          <a:p>
            <a:pPr>
              <a:buFont typeface="Wingdings" pitchFamily="2" charset="2"/>
              <a:buChar char="q"/>
            </a:pPr>
            <a:r>
              <a:rPr lang="en-US" sz="2000" b="1" dirty="0" smtClean="0"/>
              <a:t>Contaminated hazardous substances</a:t>
            </a:r>
          </a:p>
          <a:p>
            <a:pPr>
              <a:buFont typeface="Wingdings" pitchFamily="2" charset="2"/>
              <a:buChar char="q"/>
            </a:pPr>
            <a:r>
              <a:rPr lang="en-US" sz="2000" b="1" dirty="0" smtClean="0"/>
              <a:t>The spread of hazardous substances</a:t>
            </a:r>
            <a:endParaRPr lang="id-ID" sz="2000" dirty="0"/>
          </a:p>
        </p:txBody>
      </p:sp>
      <p:sp>
        <p:nvSpPr>
          <p:cNvPr id="14" name="TextBox 13"/>
          <p:cNvSpPr txBox="1"/>
          <p:nvPr/>
        </p:nvSpPr>
        <p:spPr>
          <a:xfrm>
            <a:off x="398628" y="3500438"/>
            <a:ext cx="4494179" cy="1200329"/>
          </a:xfrm>
          <a:prstGeom prst="rect">
            <a:avLst/>
          </a:prstGeom>
          <a:noFill/>
        </p:spPr>
        <p:txBody>
          <a:bodyPr wrap="none" rtlCol="0">
            <a:spAutoFit/>
          </a:bodyPr>
          <a:lstStyle/>
          <a:p>
            <a:r>
              <a:rPr lang="en-US" sz="2400" b="1" dirty="0" smtClean="0">
                <a:solidFill>
                  <a:srgbClr val="7030A0"/>
                </a:solidFill>
              </a:rPr>
              <a:t>Centre of Excellence</a:t>
            </a:r>
            <a:br>
              <a:rPr lang="en-US" sz="2400" b="1" dirty="0" smtClean="0">
                <a:solidFill>
                  <a:srgbClr val="7030A0"/>
                </a:solidFill>
              </a:rPr>
            </a:br>
            <a:r>
              <a:rPr lang="en-US" sz="2400" b="1" dirty="0" smtClean="0">
                <a:solidFill>
                  <a:srgbClr val="7030A0"/>
                </a:solidFill>
              </a:rPr>
              <a:t>for Innovation and Technology for</a:t>
            </a:r>
            <a:br>
              <a:rPr lang="en-US" sz="2400" b="1" dirty="0" smtClean="0">
                <a:solidFill>
                  <a:srgbClr val="7030A0"/>
                </a:solidFill>
              </a:rPr>
            </a:br>
            <a:r>
              <a:rPr lang="en-US" sz="2400" b="1" dirty="0" smtClean="0">
                <a:solidFill>
                  <a:srgbClr val="7030A0"/>
                </a:solidFill>
              </a:rPr>
              <a:t>Water Treatment (ITWT)</a:t>
            </a:r>
            <a:endParaRPr lang="id-ID" sz="2400" dirty="0">
              <a:solidFill>
                <a:srgbClr val="7030A0"/>
              </a:solidFill>
            </a:endParaRPr>
          </a:p>
        </p:txBody>
      </p:sp>
      <p:pic>
        <p:nvPicPr>
          <p:cNvPr id="11" name="Picture 7"/>
          <p:cNvPicPr>
            <a:picLocks noChangeAspect="1" noChangeArrowheads="1"/>
          </p:cNvPicPr>
          <p:nvPr/>
        </p:nvPicPr>
        <p:blipFill>
          <a:blip r:embed="rId2"/>
          <a:srcRect/>
          <a:stretch>
            <a:fillRect/>
          </a:stretch>
        </p:blipFill>
        <p:spPr bwMode="auto">
          <a:xfrm>
            <a:off x="6643702" y="357166"/>
            <a:ext cx="1571636" cy="859488"/>
          </a:xfrm>
          <a:prstGeom prst="rect">
            <a:avLst/>
          </a:prstGeom>
          <a:noFill/>
          <a:ln w="9525">
            <a:noFill/>
            <a:miter lim="800000"/>
            <a:headEnd/>
            <a:tailEnd/>
          </a:ln>
          <a:effectLst/>
        </p:spPr>
      </p:pic>
      <p:pic>
        <p:nvPicPr>
          <p:cNvPr id="16" name="Picture 6" descr="http://web.eng.nu.ac.th/eng2012/itwt/images/logo_coe.png"/>
          <p:cNvPicPr>
            <a:picLocks noChangeAspect="1" noChangeArrowheads="1"/>
          </p:cNvPicPr>
          <p:nvPr/>
        </p:nvPicPr>
        <p:blipFill>
          <a:blip r:embed="rId3"/>
          <a:srcRect/>
          <a:stretch>
            <a:fillRect/>
          </a:stretch>
        </p:blipFill>
        <p:spPr bwMode="auto">
          <a:xfrm>
            <a:off x="6500826" y="3571876"/>
            <a:ext cx="2171700" cy="762001"/>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สี่เหลี่ยมผืนผ้ามุมมน 2"/>
          <p:cNvSpPr/>
          <p:nvPr/>
        </p:nvSpPr>
        <p:spPr>
          <a:xfrm>
            <a:off x="653376" y="2352264"/>
            <a:ext cx="2082314" cy="4291446"/>
          </a:xfrm>
          <a:prstGeom prst="roundRect">
            <a:avLst>
              <a:gd name="adj" fmla="val 5694"/>
            </a:avLst>
          </a:prstGeom>
          <a:solidFill>
            <a:schemeClr val="bg1"/>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AutoNum type="arabicPeriod"/>
            </a:pPr>
            <a:r>
              <a:rPr lang="en-US" sz="1050" b="1" dirty="0" smtClean="0">
                <a:solidFill>
                  <a:schemeClr val="accent6">
                    <a:lumMod val="50000"/>
                  </a:schemeClr>
                </a:solidFill>
              </a:rPr>
              <a:t>Research </a:t>
            </a:r>
            <a:r>
              <a:rPr lang="en-US" sz="1050" b="1" dirty="0">
                <a:solidFill>
                  <a:schemeClr val="accent6">
                    <a:lumMod val="50000"/>
                  </a:schemeClr>
                </a:solidFill>
              </a:rPr>
              <a:t>Unit for Integrated Natural Resources Remediation and Reclamation: </a:t>
            </a:r>
            <a:r>
              <a:rPr lang="en-US" sz="1050" b="1" dirty="0" smtClean="0">
                <a:solidFill>
                  <a:schemeClr val="accent6">
                    <a:lumMod val="50000"/>
                  </a:schemeClr>
                </a:solidFill>
              </a:rPr>
              <a:t>IN3R</a:t>
            </a:r>
          </a:p>
          <a:p>
            <a:pPr marL="228600" indent="-228600">
              <a:buFontTx/>
              <a:buAutoNum type="arabicPeriod"/>
            </a:pPr>
            <a:r>
              <a:rPr lang="en-US" sz="1050" b="1" dirty="0" smtClean="0">
                <a:solidFill>
                  <a:schemeClr val="accent6">
                    <a:lumMod val="50000"/>
                  </a:schemeClr>
                </a:solidFill>
              </a:rPr>
              <a:t>Integrated </a:t>
            </a:r>
            <a:r>
              <a:rPr lang="en-US" sz="1050" b="1" dirty="0">
                <a:solidFill>
                  <a:schemeClr val="accent6">
                    <a:lumMod val="50000"/>
                  </a:schemeClr>
                </a:solidFill>
              </a:rPr>
              <a:t>Facility Engineering and Management Research Unit: </a:t>
            </a:r>
            <a:r>
              <a:rPr lang="en-US" sz="1050" b="1" dirty="0" err="1">
                <a:solidFill>
                  <a:schemeClr val="accent6">
                    <a:lumMod val="50000"/>
                  </a:schemeClr>
                </a:solidFill>
              </a:rPr>
              <a:t>iFEM</a:t>
            </a:r>
            <a:endParaRPr lang="en-US" sz="1050" b="1" dirty="0">
              <a:solidFill>
                <a:schemeClr val="accent6">
                  <a:lumMod val="50000"/>
                </a:schemeClr>
              </a:solidFill>
            </a:endParaRPr>
          </a:p>
          <a:p>
            <a:pPr marL="228600" indent="-228600">
              <a:buAutoNum type="arabicPeriod"/>
            </a:pPr>
            <a:r>
              <a:rPr lang="en-US" sz="1050" b="1" dirty="0">
                <a:solidFill>
                  <a:schemeClr val="accent6">
                    <a:lumMod val="50000"/>
                  </a:schemeClr>
                </a:solidFill>
              </a:rPr>
              <a:t>Air </a:t>
            </a:r>
            <a:r>
              <a:rPr lang="en-US" sz="1050" b="1" dirty="0" smtClean="0">
                <a:solidFill>
                  <a:schemeClr val="accent6">
                    <a:lumMod val="50000"/>
                  </a:schemeClr>
                </a:solidFill>
              </a:rPr>
              <a:t>Pollution</a:t>
            </a:r>
          </a:p>
          <a:p>
            <a:pPr marL="228600" indent="-228600">
              <a:buAutoNum type="arabicPeriod"/>
            </a:pPr>
            <a:r>
              <a:rPr lang="en-US" sz="1050" b="1" dirty="0">
                <a:solidFill>
                  <a:schemeClr val="accent6">
                    <a:lumMod val="50000"/>
                  </a:schemeClr>
                </a:solidFill>
              </a:rPr>
              <a:t>Energy for </a:t>
            </a:r>
            <a:r>
              <a:rPr lang="en-US" sz="1050" b="1" dirty="0" smtClean="0">
                <a:solidFill>
                  <a:schemeClr val="accent6">
                    <a:lumMod val="50000"/>
                  </a:schemeClr>
                </a:solidFill>
              </a:rPr>
              <a:t>Environment</a:t>
            </a:r>
          </a:p>
          <a:p>
            <a:pPr marL="228600" indent="-228600">
              <a:buAutoNum type="arabicPeriod"/>
            </a:pPr>
            <a:r>
              <a:rPr lang="en-US" sz="1050" b="1" dirty="0">
                <a:solidFill>
                  <a:schemeClr val="accent6">
                    <a:lumMod val="50000"/>
                  </a:schemeClr>
                </a:solidFill>
              </a:rPr>
              <a:t>Infrastructure and Transportation </a:t>
            </a:r>
            <a:r>
              <a:rPr lang="en-US" sz="1050" b="1" dirty="0" smtClean="0">
                <a:solidFill>
                  <a:schemeClr val="accent6">
                    <a:lumMod val="50000"/>
                  </a:schemeClr>
                </a:solidFill>
              </a:rPr>
              <a:t>Center</a:t>
            </a:r>
          </a:p>
          <a:p>
            <a:pPr marL="228600" indent="-228600">
              <a:buAutoNum type="arabicPeriod"/>
            </a:pPr>
            <a:r>
              <a:rPr lang="en-US" sz="1050" b="1" dirty="0">
                <a:solidFill>
                  <a:schemeClr val="accent6">
                    <a:lumMod val="50000"/>
                  </a:schemeClr>
                </a:solidFill>
              </a:rPr>
              <a:t>Climate Change, Natural Resources and Disaster Research </a:t>
            </a:r>
            <a:r>
              <a:rPr lang="en-US" sz="1050" b="1" dirty="0" smtClean="0">
                <a:solidFill>
                  <a:schemeClr val="accent6">
                    <a:lumMod val="50000"/>
                  </a:schemeClr>
                </a:solidFill>
              </a:rPr>
              <a:t>Unit</a:t>
            </a:r>
          </a:p>
          <a:p>
            <a:pPr marL="228600" indent="-228600">
              <a:buAutoNum type="arabicPeriod"/>
            </a:pPr>
            <a:r>
              <a:rPr lang="en-US" sz="1050" b="1" dirty="0">
                <a:solidFill>
                  <a:schemeClr val="accent6">
                    <a:lumMod val="50000"/>
                  </a:schemeClr>
                </a:solidFill>
              </a:rPr>
              <a:t>Bridge and Railway Structural Systems Research </a:t>
            </a:r>
            <a:r>
              <a:rPr lang="en-US" sz="1050" b="1" dirty="0" smtClean="0">
                <a:solidFill>
                  <a:schemeClr val="accent6">
                    <a:lumMod val="50000"/>
                  </a:schemeClr>
                </a:solidFill>
              </a:rPr>
              <a:t>Unit</a:t>
            </a:r>
          </a:p>
          <a:p>
            <a:pPr marL="228600" indent="-228600">
              <a:buAutoNum type="arabicPeriod"/>
            </a:pPr>
            <a:r>
              <a:rPr lang="en-US" sz="1050" b="1" dirty="0">
                <a:solidFill>
                  <a:schemeClr val="accent6">
                    <a:lumMod val="50000"/>
                  </a:schemeClr>
                </a:solidFill>
              </a:rPr>
              <a:t>Concrete </a:t>
            </a:r>
            <a:r>
              <a:rPr lang="en-US" sz="1050" b="1" dirty="0" smtClean="0">
                <a:solidFill>
                  <a:schemeClr val="accent6">
                    <a:lumMod val="50000"/>
                  </a:schemeClr>
                </a:solidFill>
              </a:rPr>
              <a:t>Technology</a:t>
            </a:r>
          </a:p>
          <a:p>
            <a:pPr marL="228600" indent="-228600">
              <a:buAutoNum type="arabicPeriod"/>
            </a:pPr>
            <a:r>
              <a:rPr lang="en-US" sz="1050" b="1" dirty="0">
                <a:solidFill>
                  <a:schemeClr val="accent6">
                    <a:lumMod val="50000"/>
                  </a:schemeClr>
                </a:solidFill>
              </a:rPr>
              <a:t>Advanced Materials for </a:t>
            </a:r>
            <a:r>
              <a:rPr lang="en-US" sz="1050" b="1" dirty="0" smtClean="0">
                <a:solidFill>
                  <a:schemeClr val="accent6">
                    <a:lumMod val="50000"/>
                  </a:schemeClr>
                </a:solidFill>
              </a:rPr>
              <a:t>Energy and Environmental Applications</a:t>
            </a:r>
          </a:p>
          <a:p>
            <a:pPr marL="228600" indent="-228600">
              <a:buAutoNum type="arabicPeriod"/>
            </a:pPr>
            <a:r>
              <a:rPr lang="en-US" sz="1050" b="1" dirty="0">
                <a:solidFill>
                  <a:schemeClr val="accent6">
                    <a:lumMod val="50000"/>
                  </a:schemeClr>
                </a:solidFill>
              </a:rPr>
              <a:t>Research Unit for Innovative Construction </a:t>
            </a:r>
            <a:r>
              <a:rPr lang="en-US" sz="1050" b="1" dirty="0" smtClean="0">
                <a:solidFill>
                  <a:schemeClr val="accent6">
                    <a:lumMod val="50000"/>
                  </a:schemeClr>
                </a:solidFill>
              </a:rPr>
              <a:t>Materials</a:t>
            </a:r>
          </a:p>
          <a:p>
            <a:pPr marL="228600" indent="-228600">
              <a:buAutoNum type="arabicPeriod"/>
            </a:pPr>
            <a:r>
              <a:rPr lang="en-US" sz="1050" b="1" dirty="0">
                <a:solidFill>
                  <a:schemeClr val="accent6">
                    <a:lumMod val="50000"/>
                  </a:schemeClr>
                </a:solidFill>
              </a:rPr>
              <a:t>Research Unit for Road </a:t>
            </a:r>
            <a:r>
              <a:rPr lang="en-US" sz="1050" b="1" dirty="0" smtClean="0">
                <a:solidFill>
                  <a:schemeClr val="accent6">
                    <a:lumMod val="50000"/>
                  </a:schemeClr>
                </a:solidFill>
              </a:rPr>
              <a:t>Safety</a:t>
            </a:r>
            <a:endParaRPr lang="en-US" sz="1050" b="1" dirty="0">
              <a:solidFill>
                <a:schemeClr val="accent6">
                  <a:lumMod val="50000"/>
                </a:schemeClr>
              </a:solidFill>
            </a:endParaRPr>
          </a:p>
        </p:txBody>
      </p:sp>
      <p:sp>
        <p:nvSpPr>
          <p:cNvPr id="7" name="สี่เหลี่ยมผืนผ้ามุมมน 15"/>
          <p:cNvSpPr/>
          <p:nvPr/>
        </p:nvSpPr>
        <p:spPr>
          <a:xfrm>
            <a:off x="2796083" y="2352264"/>
            <a:ext cx="1848768" cy="2219744"/>
          </a:xfrm>
          <a:prstGeom prst="roundRect">
            <a:avLst>
              <a:gd name="adj" fmla="val 5694"/>
            </a:avLst>
          </a:prstGeom>
          <a:solidFill>
            <a:schemeClr val="bg1"/>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AutoNum type="arabicPeriod"/>
            </a:pPr>
            <a:r>
              <a:rPr lang="en-US" sz="1050" b="1" dirty="0">
                <a:solidFill>
                  <a:schemeClr val="accent5">
                    <a:lumMod val="50000"/>
                  </a:schemeClr>
                </a:solidFill>
              </a:rPr>
              <a:t>Research Center for Industrial Design, Decision and Development: </a:t>
            </a:r>
            <a:r>
              <a:rPr lang="en-US" sz="1050" b="1" dirty="0" smtClean="0">
                <a:solidFill>
                  <a:schemeClr val="accent5">
                    <a:lumMod val="50000"/>
                  </a:schemeClr>
                </a:solidFill>
              </a:rPr>
              <a:t>iD3</a:t>
            </a:r>
          </a:p>
          <a:p>
            <a:pPr marL="228600" indent="-228600">
              <a:buAutoNum type="arabicPeriod"/>
            </a:pPr>
            <a:r>
              <a:rPr lang="en-US" sz="1050" b="1" dirty="0">
                <a:solidFill>
                  <a:schemeClr val="accent5">
                    <a:lumMod val="50000"/>
                  </a:schemeClr>
                </a:solidFill>
              </a:rPr>
              <a:t>Research Unit on Functionalized Material for </a:t>
            </a:r>
            <a:r>
              <a:rPr lang="en-US" sz="1050" b="1" dirty="0" smtClean="0">
                <a:solidFill>
                  <a:schemeClr val="accent5">
                    <a:lumMod val="50000"/>
                  </a:schemeClr>
                </a:solidFill>
              </a:rPr>
              <a:t>Chemical</a:t>
            </a:r>
            <a:r>
              <a:rPr lang="en-US" sz="1050" b="1" dirty="0">
                <a:solidFill>
                  <a:schemeClr val="accent5">
                    <a:lumMod val="50000"/>
                  </a:schemeClr>
                </a:solidFill>
              </a:rPr>
              <a:t>, Biochemical and Biomedical </a:t>
            </a:r>
            <a:r>
              <a:rPr lang="en-US" sz="1050" b="1" dirty="0" smtClean="0">
                <a:solidFill>
                  <a:schemeClr val="accent5">
                    <a:lumMod val="50000"/>
                  </a:schemeClr>
                </a:solidFill>
              </a:rPr>
              <a:t>Technology</a:t>
            </a:r>
          </a:p>
          <a:p>
            <a:pPr marL="228600" indent="-228600">
              <a:buAutoNum type="arabicPeriod"/>
            </a:pPr>
            <a:r>
              <a:rPr lang="en-US" sz="1050" b="1" dirty="0">
                <a:solidFill>
                  <a:schemeClr val="accent5">
                    <a:lumMod val="50000"/>
                  </a:schemeClr>
                </a:solidFill>
              </a:rPr>
              <a:t>Centre for Operations Research and Industrial Application </a:t>
            </a:r>
            <a:r>
              <a:rPr lang="en-US" sz="1050" b="1" dirty="0" smtClean="0">
                <a:solidFill>
                  <a:schemeClr val="accent5">
                    <a:lumMod val="50000"/>
                  </a:schemeClr>
                </a:solidFill>
              </a:rPr>
              <a:t>(CORIA)</a:t>
            </a:r>
            <a:endParaRPr lang="en-US" sz="1050" b="1" dirty="0">
              <a:solidFill>
                <a:schemeClr val="accent5">
                  <a:lumMod val="50000"/>
                </a:schemeClr>
              </a:solidFill>
            </a:endParaRPr>
          </a:p>
        </p:txBody>
      </p:sp>
      <p:sp>
        <p:nvSpPr>
          <p:cNvPr id="8" name="สี่เหลี่ยมผืนผ้ามุมมน 16"/>
          <p:cNvSpPr/>
          <p:nvPr/>
        </p:nvSpPr>
        <p:spPr>
          <a:xfrm>
            <a:off x="4719576" y="2352264"/>
            <a:ext cx="1795441" cy="1862554"/>
          </a:xfrm>
          <a:prstGeom prst="roundRect">
            <a:avLst>
              <a:gd name="adj" fmla="val 5694"/>
            </a:avLst>
          </a:prstGeom>
          <a:solidFill>
            <a:schemeClr val="bg1"/>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AutoNum type="arabicPeriod"/>
            </a:pPr>
            <a:r>
              <a:rPr lang="en-US" sz="1050" b="1" dirty="0">
                <a:solidFill>
                  <a:schemeClr val="accent2">
                    <a:lumMod val="50000"/>
                  </a:schemeClr>
                </a:solidFill>
              </a:rPr>
              <a:t>Development and Research of Innovative Vehicle Engineering: </a:t>
            </a:r>
            <a:r>
              <a:rPr lang="en-US" sz="1050" b="1" dirty="0" smtClean="0">
                <a:solidFill>
                  <a:schemeClr val="accent2">
                    <a:lumMod val="50000"/>
                  </a:schemeClr>
                </a:solidFill>
              </a:rPr>
              <a:t>DRIVE</a:t>
            </a:r>
            <a:endParaRPr lang="th-TH" sz="1050" b="1" dirty="0" smtClean="0">
              <a:solidFill>
                <a:schemeClr val="accent2">
                  <a:lumMod val="50000"/>
                </a:schemeClr>
              </a:solidFill>
            </a:endParaRPr>
          </a:p>
          <a:p>
            <a:pPr marL="228600" indent="-228600">
              <a:buAutoNum type="arabicPeriod"/>
            </a:pPr>
            <a:r>
              <a:rPr lang="en-US" sz="1050" b="1" dirty="0">
                <a:solidFill>
                  <a:schemeClr val="accent2">
                    <a:lumMod val="50000"/>
                  </a:schemeClr>
                </a:solidFill>
              </a:rPr>
              <a:t>Innovative Mechanical Engineering Center: </a:t>
            </a:r>
            <a:r>
              <a:rPr lang="en-US" sz="1050" b="1" dirty="0" err="1" smtClean="0">
                <a:solidFill>
                  <a:schemeClr val="accent2">
                    <a:lumMod val="50000"/>
                  </a:schemeClr>
                </a:solidFill>
              </a:rPr>
              <a:t>i-MechE</a:t>
            </a:r>
            <a:endParaRPr lang="th-TH" sz="1050" b="1" dirty="0" smtClean="0">
              <a:solidFill>
                <a:schemeClr val="accent2">
                  <a:lumMod val="50000"/>
                </a:schemeClr>
              </a:solidFill>
            </a:endParaRPr>
          </a:p>
          <a:p>
            <a:pPr marL="228600" indent="-228600">
              <a:buAutoNum type="arabicPeriod"/>
            </a:pPr>
            <a:r>
              <a:rPr lang="en-US" sz="1050" b="1" dirty="0">
                <a:solidFill>
                  <a:schemeClr val="accent2">
                    <a:lumMod val="50000"/>
                  </a:schemeClr>
                </a:solidFill>
              </a:rPr>
              <a:t>Research Unit for Precision and Medical Engineering Technology (PMET)</a:t>
            </a:r>
          </a:p>
        </p:txBody>
      </p:sp>
      <p:sp>
        <p:nvSpPr>
          <p:cNvPr id="9" name="สี่เหลี่ยมผืนผ้ามุมมน 17"/>
          <p:cNvSpPr/>
          <p:nvPr/>
        </p:nvSpPr>
        <p:spPr>
          <a:xfrm>
            <a:off x="6577042" y="2352264"/>
            <a:ext cx="1919175" cy="2588904"/>
          </a:xfrm>
          <a:prstGeom prst="roundRect">
            <a:avLst>
              <a:gd name="adj" fmla="val 5694"/>
            </a:avLst>
          </a:prstGeom>
          <a:solidFill>
            <a:schemeClr val="bg1"/>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AutoNum type="arabicPeriod"/>
            </a:pPr>
            <a:r>
              <a:rPr lang="en-US" sz="1050" b="1" dirty="0" smtClean="0">
                <a:solidFill>
                  <a:srgbClr val="7030A0"/>
                </a:solidFill>
              </a:rPr>
              <a:t>Analysis and Development of Electric Drives System</a:t>
            </a:r>
          </a:p>
          <a:p>
            <a:pPr marL="228600" indent="-228600">
              <a:buAutoNum type="arabicPeriod"/>
            </a:pPr>
            <a:r>
              <a:rPr lang="en-US" sz="1050" b="1" dirty="0" smtClean="0">
                <a:solidFill>
                  <a:srgbClr val="7030A0"/>
                </a:solidFill>
              </a:rPr>
              <a:t>Advance Systems and Software Engineering</a:t>
            </a:r>
          </a:p>
          <a:p>
            <a:pPr marL="228600" indent="-228600">
              <a:buAutoNum type="arabicPeriod"/>
            </a:pPr>
            <a:r>
              <a:rPr lang="en-US" sz="1050" b="1" dirty="0" smtClean="0">
                <a:solidFill>
                  <a:srgbClr val="7030A0"/>
                </a:solidFill>
              </a:rPr>
              <a:t>Embedded System and Smart Device</a:t>
            </a:r>
          </a:p>
          <a:p>
            <a:pPr marL="228600" indent="-228600">
              <a:buAutoNum type="arabicPeriod"/>
            </a:pPr>
            <a:r>
              <a:rPr lang="en-US" sz="1050" b="1" dirty="0" smtClean="0">
                <a:solidFill>
                  <a:srgbClr val="7030A0"/>
                </a:solidFill>
              </a:rPr>
              <a:t>Computer Vision and Human Interaction Technologies Laboratory</a:t>
            </a:r>
          </a:p>
          <a:p>
            <a:pPr marL="228600" indent="-228600">
              <a:buAutoNum type="arabicPeriod"/>
            </a:pPr>
            <a:r>
              <a:rPr lang="en-US" sz="1050" b="1" dirty="0" smtClean="0">
                <a:solidFill>
                  <a:srgbClr val="7030A0"/>
                </a:solidFill>
              </a:rPr>
              <a:t>Mechatronics and Industry Laboratory</a:t>
            </a:r>
          </a:p>
          <a:p>
            <a:pPr marL="228600" indent="-228600">
              <a:buAutoNum type="arabicPeriod"/>
            </a:pPr>
            <a:r>
              <a:rPr lang="en-US" sz="1050" b="1" dirty="0">
                <a:solidFill>
                  <a:srgbClr val="7030A0"/>
                </a:solidFill>
              </a:rPr>
              <a:t>Advance Optical Technology Laboratory (AOT-LAB)</a:t>
            </a:r>
          </a:p>
        </p:txBody>
      </p:sp>
      <p:sp>
        <p:nvSpPr>
          <p:cNvPr id="10" name="สี่เหลี่ยมผืนผ้ามุมมน 19"/>
          <p:cNvSpPr/>
          <p:nvPr/>
        </p:nvSpPr>
        <p:spPr>
          <a:xfrm>
            <a:off x="3557962" y="1017585"/>
            <a:ext cx="2706575" cy="412478"/>
          </a:xfrm>
          <a:prstGeom prst="roundRect">
            <a:avLst>
              <a:gd name="adj" fmla="val 14931"/>
            </a:avLst>
          </a:prstGeom>
          <a:solidFill>
            <a:schemeClr val="tx2">
              <a:lumMod val="7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accent2">
                    <a:lumMod val="60000"/>
                    <a:lumOff val="40000"/>
                  </a:schemeClr>
                </a:solidFill>
              </a:rPr>
              <a:t>Faculty of Engineering</a:t>
            </a:r>
            <a:endParaRPr lang="en-US" sz="1600" b="1" dirty="0">
              <a:solidFill>
                <a:schemeClr val="accent2">
                  <a:lumMod val="60000"/>
                  <a:lumOff val="40000"/>
                </a:schemeClr>
              </a:solidFill>
            </a:endParaRPr>
          </a:p>
        </p:txBody>
      </p:sp>
      <p:sp>
        <p:nvSpPr>
          <p:cNvPr id="11" name="สี่เหลี่ยมผืนผ้ามุมมน 20"/>
          <p:cNvSpPr/>
          <p:nvPr/>
        </p:nvSpPr>
        <p:spPr>
          <a:xfrm>
            <a:off x="630989" y="1742664"/>
            <a:ext cx="2082314" cy="528255"/>
          </a:xfrm>
          <a:prstGeom prst="roundRect">
            <a:avLst>
              <a:gd name="adj" fmla="val 14931"/>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Civil Eng.</a:t>
            </a:r>
            <a:endParaRPr lang="en-US" sz="15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2" name="สี่เหลี่ยมผืนผ้ามุมมน 21"/>
          <p:cNvSpPr/>
          <p:nvPr/>
        </p:nvSpPr>
        <p:spPr>
          <a:xfrm>
            <a:off x="2796083" y="1742664"/>
            <a:ext cx="1848768" cy="528255"/>
          </a:xfrm>
          <a:prstGeom prst="roundRect">
            <a:avLst>
              <a:gd name="adj" fmla="val 14931"/>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Industrual</a:t>
            </a:r>
            <a:r>
              <a:rPr lang="en-US" sz="15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Eng.</a:t>
            </a:r>
            <a:endParaRPr lang="en-US" sz="15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3" name="สี่เหลี่ยมผืนผ้ามุมมน 22"/>
          <p:cNvSpPr/>
          <p:nvPr/>
        </p:nvSpPr>
        <p:spPr>
          <a:xfrm>
            <a:off x="4719576" y="1742664"/>
            <a:ext cx="1795441" cy="528255"/>
          </a:xfrm>
          <a:prstGeom prst="roundRect">
            <a:avLst>
              <a:gd name="adj" fmla="val 14931"/>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Mechanical Eng.</a:t>
            </a:r>
            <a:endParaRPr lang="en-US" sz="15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4" name="สี่เหลี่ยมผืนผ้ามุมมน 23"/>
          <p:cNvSpPr/>
          <p:nvPr/>
        </p:nvSpPr>
        <p:spPr>
          <a:xfrm>
            <a:off x="6577042" y="1742664"/>
            <a:ext cx="1919175" cy="528255"/>
          </a:xfrm>
          <a:prstGeom prst="roundRect">
            <a:avLst>
              <a:gd name="adj" fmla="val 14931"/>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Electrical &amp; Computer Eng.</a:t>
            </a:r>
            <a:endParaRPr lang="en-US" sz="15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cxnSp>
        <p:nvCxnSpPr>
          <p:cNvPr id="15" name="ตัวเชื่อมต่อตรง 7"/>
          <p:cNvCxnSpPr/>
          <p:nvPr/>
        </p:nvCxnSpPr>
        <p:spPr>
          <a:xfrm>
            <a:off x="1672146" y="1586308"/>
            <a:ext cx="5864483" cy="0"/>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ตัวเชื่อมต่อตรง 29"/>
          <p:cNvCxnSpPr>
            <a:stCxn id="14" idx="0"/>
          </p:cNvCxnSpPr>
          <p:nvPr/>
        </p:nvCxnSpPr>
        <p:spPr>
          <a:xfrm flipH="1" flipV="1">
            <a:off x="7536629" y="1573608"/>
            <a:ext cx="1" cy="169056"/>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ตัวเชื่อมต่อตรง 31"/>
          <p:cNvCxnSpPr/>
          <p:nvPr/>
        </p:nvCxnSpPr>
        <p:spPr>
          <a:xfrm flipH="1" flipV="1">
            <a:off x="5598824" y="1573608"/>
            <a:ext cx="1" cy="169056"/>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ตัวเชื่อมต่อตรง 33"/>
          <p:cNvCxnSpPr/>
          <p:nvPr/>
        </p:nvCxnSpPr>
        <p:spPr>
          <a:xfrm flipH="1" flipV="1">
            <a:off x="3672571" y="1573608"/>
            <a:ext cx="1" cy="169056"/>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ตัวเชื่อมต่อตรง 34"/>
          <p:cNvCxnSpPr/>
          <p:nvPr/>
        </p:nvCxnSpPr>
        <p:spPr>
          <a:xfrm flipH="1" flipV="1">
            <a:off x="1688674" y="1573608"/>
            <a:ext cx="1" cy="169056"/>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ตัวเชื่อมต่อตรง 35"/>
          <p:cNvCxnSpPr/>
          <p:nvPr/>
        </p:nvCxnSpPr>
        <p:spPr>
          <a:xfrm flipH="1" flipV="1">
            <a:off x="4865817" y="1421625"/>
            <a:ext cx="1" cy="169056"/>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 name="Rectangle 4"/>
          <p:cNvSpPr txBox="1">
            <a:spLocks/>
          </p:cNvSpPr>
          <p:nvPr/>
        </p:nvSpPr>
        <p:spPr>
          <a:xfrm>
            <a:off x="357158" y="214290"/>
            <a:ext cx="8143900" cy="758825"/>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7030A0"/>
                </a:solidFill>
                <a:effectLst/>
                <a:uLnTx/>
                <a:uFillTx/>
                <a:latin typeface="+mj-lt"/>
                <a:ea typeface="+mj-ea"/>
                <a:cs typeface="+mj-cs"/>
              </a:rPr>
              <a:t>23 Research</a:t>
            </a:r>
            <a:r>
              <a:rPr kumimoji="0" lang="en-US" sz="3200" b="0" i="0" u="none" strike="noStrike" kern="1200" cap="none" spc="0" normalizeH="0" noProof="0" dirty="0" smtClean="0">
                <a:ln>
                  <a:noFill/>
                </a:ln>
                <a:solidFill>
                  <a:srgbClr val="7030A0"/>
                </a:solidFill>
                <a:effectLst/>
                <a:uLnTx/>
                <a:uFillTx/>
                <a:latin typeface="+mj-lt"/>
                <a:ea typeface="+mj-ea"/>
                <a:cs typeface="+mj-cs"/>
              </a:rPr>
              <a:t> Units</a:t>
            </a:r>
            <a:endParaRPr kumimoji="0" lang="th-TH" sz="3200" b="0" i="0" u="none" strike="noStrike" kern="1200" cap="none" spc="0" normalizeH="0" baseline="0" noProof="0" dirty="0" smtClean="0">
              <a:ln>
                <a:noFill/>
              </a:ln>
              <a:solidFill>
                <a:srgbClr val="7030A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42910" y="285728"/>
            <a:ext cx="7217829" cy="613763"/>
          </a:xfrm>
        </p:spPr>
        <p:txBody>
          <a:bodyPr>
            <a:noAutofit/>
          </a:bodyPr>
          <a:lstStyle/>
          <a:p>
            <a:pPr algn="l"/>
            <a:r>
              <a:rPr lang="th-TH" sz="3600" b="1" dirty="0" smtClean="0">
                <a:solidFill>
                  <a:schemeClr val="bg1"/>
                </a:solidFill>
                <a:latin typeface="TH SarabunPSK" pitchFamily="34" charset="-34"/>
                <a:cs typeface="TH SarabunPSK" pitchFamily="34" charset="-34"/>
              </a:rPr>
              <a:t>อาคารสถานที่</a:t>
            </a:r>
            <a:endParaRPr lang="en-US" sz="3600" b="1" dirty="0">
              <a:solidFill>
                <a:schemeClr val="bg1"/>
              </a:solidFill>
              <a:latin typeface="TH SarabunPSK" pitchFamily="34" charset="-34"/>
              <a:cs typeface="TH SarabunPSK" pitchFamily="34" charset="-34"/>
            </a:endParaRPr>
          </a:p>
        </p:txBody>
      </p:sp>
      <p:pic>
        <p:nvPicPr>
          <p:cNvPr id="11" name="รูปภาพ 10" descr="Eng_NU.jpg"/>
          <p:cNvPicPr>
            <a:picLocks noChangeAspect="1"/>
          </p:cNvPicPr>
          <p:nvPr/>
        </p:nvPicPr>
        <p:blipFill>
          <a:blip r:embed="rId2" cstate="print"/>
          <a:stretch>
            <a:fillRect/>
          </a:stretch>
        </p:blipFill>
        <p:spPr>
          <a:xfrm>
            <a:off x="1463944" y="2348880"/>
            <a:ext cx="6885010" cy="2869663"/>
          </a:xfrm>
          <a:prstGeom prst="rect">
            <a:avLst/>
          </a:prstGeom>
        </p:spPr>
      </p:pic>
      <p:sp>
        <p:nvSpPr>
          <p:cNvPr id="12" name="คำบรรยายภาพแบบเส้น 1 11"/>
          <p:cNvSpPr/>
          <p:nvPr/>
        </p:nvSpPr>
        <p:spPr>
          <a:xfrm>
            <a:off x="749564" y="1357322"/>
            <a:ext cx="1595784" cy="633886"/>
          </a:xfrm>
          <a:prstGeom prst="borderCallout1">
            <a:avLst>
              <a:gd name="adj1" fmla="val 101536"/>
              <a:gd name="adj2" fmla="val 44638"/>
              <a:gd name="adj3" fmla="val 269065"/>
              <a:gd name="adj4" fmla="val 120721"/>
            </a:avLst>
          </a:prstGeom>
          <a:solidFill>
            <a:schemeClr val="tx2">
              <a:lumMod val="60000"/>
              <a:lumOff val="40000"/>
            </a:schemeClr>
          </a:solidFill>
          <a:ln>
            <a:solidFill>
              <a:srgbClr val="FF00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th-TH" sz="2000" b="1" dirty="0" smtClean="0">
                <a:latin typeface="TH SarabunPSK" pitchFamily="34" charset="-34"/>
                <a:cs typeface="TH SarabunPSK" pitchFamily="34" charset="-34"/>
              </a:rPr>
              <a:t>อาคารเรียนรวม </a:t>
            </a:r>
            <a:r>
              <a:rPr lang="en-US" sz="2000" b="1" dirty="0" smtClean="0">
                <a:latin typeface="TH SarabunPSK" pitchFamily="34" charset="-34"/>
                <a:cs typeface="TH SarabunPSK" pitchFamily="34" charset="-34"/>
              </a:rPr>
              <a:t>(EN)</a:t>
            </a:r>
            <a:endParaRPr lang="th-TH" sz="2000" b="1" dirty="0">
              <a:latin typeface="TH SarabunPSK" pitchFamily="34" charset="-34"/>
              <a:cs typeface="TH SarabunPSK" pitchFamily="34" charset="-34"/>
            </a:endParaRPr>
          </a:p>
        </p:txBody>
      </p:sp>
      <p:sp>
        <p:nvSpPr>
          <p:cNvPr id="17" name="คำบรรยายภาพแบบเส้น 1 16"/>
          <p:cNvSpPr/>
          <p:nvPr/>
        </p:nvSpPr>
        <p:spPr>
          <a:xfrm>
            <a:off x="3357554" y="1071570"/>
            <a:ext cx="2148171" cy="982021"/>
          </a:xfrm>
          <a:prstGeom prst="borderCallout1">
            <a:avLst>
              <a:gd name="adj1" fmla="val 101536"/>
              <a:gd name="adj2" fmla="val 50012"/>
              <a:gd name="adj3" fmla="val 177099"/>
              <a:gd name="adj4" fmla="val 43776"/>
            </a:avLst>
          </a:prstGeom>
          <a:solidFill>
            <a:schemeClr val="accent2">
              <a:lumMod val="75000"/>
            </a:schemeClr>
          </a:solidFill>
          <a:ln>
            <a:solidFill>
              <a:srgbClr val="FF00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th-TH" sz="2000" b="1" dirty="0" smtClean="0">
                <a:latin typeface="TH SarabunPSK" pitchFamily="34" charset="-34"/>
                <a:cs typeface="TH SarabunPSK" pitchFamily="34" charset="-34"/>
              </a:rPr>
              <a:t>อาคารวิศวกรรมไฟฟ้าและคอมพิวเตอร์ </a:t>
            </a:r>
            <a:r>
              <a:rPr lang="en-US" sz="2000" b="1" dirty="0" smtClean="0">
                <a:latin typeface="TH SarabunPSK" pitchFamily="34" charset="-34"/>
                <a:cs typeface="TH SarabunPSK" pitchFamily="34" charset="-34"/>
              </a:rPr>
              <a:t>(ECPE)</a:t>
            </a:r>
            <a:endParaRPr lang="th-TH" sz="2000" b="1" dirty="0">
              <a:latin typeface="TH SarabunPSK" pitchFamily="34" charset="-34"/>
              <a:cs typeface="TH SarabunPSK" pitchFamily="34" charset="-34"/>
            </a:endParaRPr>
          </a:p>
        </p:txBody>
      </p:sp>
      <p:sp>
        <p:nvSpPr>
          <p:cNvPr id="18" name="คำบรรยายภาพแบบเส้น 1 17"/>
          <p:cNvSpPr/>
          <p:nvPr/>
        </p:nvSpPr>
        <p:spPr>
          <a:xfrm>
            <a:off x="1500166" y="5500726"/>
            <a:ext cx="2148171" cy="613763"/>
          </a:xfrm>
          <a:prstGeom prst="borderCallout1">
            <a:avLst>
              <a:gd name="adj1" fmla="val -4732"/>
              <a:gd name="adj2" fmla="val 50558"/>
              <a:gd name="adj3" fmla="val -288460"/>
              <a:gd name="adj4" fmla="val 116244"/>
            </a:avLst>
          </a:prstGeom>
          <a:solidFill>
            <a:schemeClr val="accent2">
              <a:lumMod val="75000"/>
            </a:schemeClr>
          </a:solidFill>
          <a:ln>
            <a:solidFill>
              <a:srgbClr val="FF00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th-TH" sz="2000" b="1" dirty="0" smtClean="0">
                <a:latin typeface="TH SarabunPSK" pitchFamily="34" charset="-34"/>
                <a:cs typeface="TH SarabunPSK" pitchFamily="34" charset="-34"/>
              </a:rPr>
              <a:t>อาคารวิศวกรรมโยธา </a:t>
            </a:r>
            <a:r>
              <a:rPr lang="en-US" sz="2000" b="1" dirty="0" smtClean="0">
                <a:latin typeface="TH SarabunPSK" pitchFamily="34" charset="-34"/>
                <a:cs typeface="TH SarabunPSK" pitchFamily="34" charset="-34"/>
              </a:rPr>
              <a:t>(CE)</a:t>
            </a:r>
            <a:endParaRPr lang="th-TH" sz="2000" b="1" dirty="0">
              <a:latin typeface="TH SarabunPSK" pitchFamily="34" charset="-34"/>
              <a:cs typeface="TH SarabunPSK" pitchFamily="34" charset="-34"/>
            </a:endParaRPr>
          </a:p>
        </p:txBody>
      </p:sp>
      <p:sp>
        <p:nvSpPr>
          <p:cNvPr id="19" name="คำบรรยายภาพแบบเส้น 1 18"/>
          <p:cNvSpPr/>
          <p:nvPr/>
        </p:nvSpPr>
        <p:spPr>
          <a:xfrm>
            <a:off x="6178852" y="1071570"/>
            <a:ext cx="2393676" cy="982021"/>
          </a:xfrm>
          <a:prstGeom prst="borderCallout1">
            <a:avLst>
              <a:gd name="adj1" fmla="val 101536"/>
              <a:gd name="adj2" fmla="val 50012"/>
              <a:gd name="adj3" fmla="val 230323"/>
              <a:gd name="adj4" fmla="val 1285"/>
            </a:avLst>
          </a:prstGeom>
          <a:solidFill>
            <a:schemeClr val="accent2">
              <a:lumMod val="75000"/>
            </a:schemeClr>
          </a:solidFill>
          <a:ln>
            <a:solidFill>
              <a:srgbClr val="FF00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th-TH" sz="2000" b="1" dirty="0" smtClean="0">
                <a:latin typeface="TH SarabunPSK" pitchFamily="34" charset="-34"/>
                <a:cs typeface="TH SarabunPSK" pitchFamily="34" charset="-34"/>
              </a:rPr>
              <a:t>อาคารวิศวกรรม</a:t>
            </a:r>
          </a:p>
          <a:p>
            <a:pPr algn="ctr"/>
            <a:r>
              <a:rPr lang="th-TH" sz="2000" b="1" dirty="0" err="1" smtClean="0">
                <a:latin typeface="TH SarabunPSK" pitchFamily="34" charset="-34"/>
                <a:cs typeface="TH SarabunPSK" pitchFamily="34" charset="-34"/>
              </a:rPr>
              <a:t>อุตสาหการ</a:t>
            </a:r>
            <a:r>
              <a:rPr lang="th-TH" sz="2000" b="1" dirty="0" smtClean="0">
                <a:latin typeface="TH SarabunPSK" pitchFamily="34" charset="-34"/>
                <a:cs typeface="TH SarabunPSK" pitchFamily="34" charset="-34"/>
              </a:rPr>
              <a:t>และเครื่องกล </a:t>
            </a:r>
            <a:r>
              <a:rPr lang="en-US" sz="2000" b="1" dirty="0" smtClean="0">
                <a:latin typeface="TH SarabunPSK" pitchFamily="34" charset="-34"/>
                <a:cs typeface="TH SarabunPSK" pitchFamily="34" charset="-34"/>
              </a:rPr>
              <a:t>(IE,ME)</a:t>
            </a:r>
            <a:endParaRPr lang="th-TH" sz="2000" b="1" dirty="0">
              <a:latin typeface="TH SarabunPSK" pitchFamily="34" charset="-34"/>
              <a:cs typeface="TH SarabunPSK" pitchFamily="34" charset="-34"/>
            </a:endParaRPr>
          </a:p>
        </p:txBody>
      </p:sp>
      <p:sp>
        <p:nvSpPr>
          <p:cNvPr id="20" name="คำบรรยายภาพแบบเส้น 1 19"/>
          <p:cNvSpPr/>
          <p:nvPr/>
        </p:nvSpPr>
        <p:spPr>
          <a:xfrm>
            <a:off x="4071934" y="5572164"/>
            <a:ext cx="4357718" cy="982021"/>
          </a:xfrm>
          <a:prstGeom prst="borderCallout1">
            <a:avLst>
              <a:gd name="adj1" fmla="val -100802"/>
              <a:gd name="adj2" fmla="val 18286"/>
              <a:gd name="adj3" fmla="val -3320"/>
              <a:gd name="adj4" fmla="val 50543"/>
            </a:avLst>
          </a:prstGeom>
          <a:solidFill>
            <a:schemeClr val="accent3"/>
          </a:solidFill>
          <a:ln>
            <a:solidFill>
              <a:srgbClr val="FF00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th-TH" sz="2000" b="1" dirty="0" smtClean="0">
                <a:solidFill>
                  <a:schemeClr val="tx1"/>
                </a:solidFill>
                <a:latin typeface="TH SarabunPSK" pitchFamily="34" charset="-34"/>
                <a:cs typeface="TH SarabunPSK" pitchFamily="34" charset="-34"/>
              </a:rPr>
              <a:t>อาคารปฏิบัติการ</a:t>
            </a:r>
          </a:p>
          <a:p>
            <a:pPr algn="ctr"/>
            <a:r>
              <a:rPr lang="th-TH" sz="2000" b="1" dirty="0" smtClean="0">
                <a:solidFill>
                  <a:schemeClr val="tx1"/>
                </a:solidFill>
                <a:latin typeface="TH SarabunPSK" pitchFamily="34" charset="-34"/>
                <a:cs typeface="TH SarabunPSK" pitchFamily="34" charset="-34"/>
              </a:rPr>
              <a:t>วิศวกรรมไฟฟ้า โยธา เครื่องกล และ </a:t>
            </a:r>
            <a:r>
              <a:rPr lang="th-TH" sz="2000" b="1" dirty="0" err="1" smtClean="0">
                <a:solidFill>
                  <a:schemeClr val="tx1"/>
                </a:solidFill>
                <a:latin typeface="TH SarabunPSK" pitchFamily="34" charset="-34"/>
                <a:cs typeface="TH SarabunPSK" pitchFamily="34" charset="-34"/>
              </a:rPr>
              <a:t>อุตสาหการ</a:t>
            </a:r>
            <a:endParaRPr lang="th-TH" sz="2000" b="1" dirty="0" smtClean="0">
              <a:solidFill>
                <a:schemeClr val="tx1"/>
              </a:solidFill>
              <a:latin typeface="TH SarabunPSK" pitchFamily="34" charset="-34"/>
              <a:cs typeface="TH SarabunPSK" pitchFamily="34" charset="-34"/>
            </a:endParaRPr>
          </a:p>
        </p:txBody>
      </p:sp>
      <p:cxnSp>
        <p:nvCxnSpPr>
          <p:cNvPr id="23" name="ตัวเชื่อมต่อตรง 22"/>
          <p:cNvCxnSpPr>
            <a:endCxn id="20" idx="3"/>
          </p:cNvCxnSpPr>
          <p:nvPr/>
        </p:nvCxnSpPr>
        <p:spPr>
          <a:xfrm rot="16200000" flipH="1">
            <a:off x="5447115" y="4768486"/>
            <a:ext cx="1071570" cy="53578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ตัวเชื่อมต่อตรง 23"/>
          <p:cNvCxnSpPr/>
          <p:nvPr/>
        </p:nvCxnSpPr>
        <p:spPr>
          <a:xfrm rot="5400000" flipH="1" flipV="1">
            <a:off x="5929826" y="4535306"/>
            <a:ext cx="1355308" cy="7143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ตัวเชื่อมต่อตรง 26"/>
          <p:cNvCxnSpPr>
            <a:stCxn id="20" idx="3"/>
          </p:cNvCxnSpPr>
          <p:nvPr/>
        </p:nvCxnSpPr>
        <p:spPr>
          <a:xfrm rot="5400000" flipH="1" flipV="1">
            <a:off x="6340091" y="3982668"/>
            <a:ext cx="1500198" cy="167879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3110" y="6131502"/>
            <a:ext cx="3191568" cy="369332"/>
          </a:xfrm>
          <a:prstGeom prst="rect">
            <a:avLst/>
          </a:prstGeom>
          <a:noFill/>
        </p:spPr>
        <p:txBody>
          <a:bodyPr wrap="square" rtlCol="0">
            <a:spAutoFit/>
          </a:bodyPr>
          <a:lstStyle/>
          <a:p>
            <a:r>
              <a:rPr lang="th-TH" sz="1800" b="1" dirty="0" smtClean="0">
                <a:solidFill>
                  <a:srgbClr val="FF0000"/>
                </a:solidFill>
                <a:latin typeface="TH SarabunPSK" pitchFamily="34" charset="-34"/>
                <a:cs typeface="TH SarabunPSK" pitchFamily="34" charset="-34"/>
              </a:rPr>
              <a:t>*</a:t>
            </a:r>
            <a:r>
              <a:rPr lang="en-US" sz="1800" b="1" dirty="0" smtClean="0">
                <a:solidFill>
                  <a:srgbClr val="FF0000"/>
                </a:solidFill>
                <a:latin typeface="TH SarabunPSK" pitchFamily="34" charset="-34"/>
                <a:cs typeface="TH SarabunPSK" pitchFamily="34" charset="-34"/>
              </a:rPr>
              <a:t> </a:t>
            </a:r>
            <a:r>
              <a:rPr lang="th-TH" sz="1800" b="1" dirty="0" smtClean="0">
                <a:solidFill>
                  <a:srgbClr val="FF0000"/>
                </a:solidFill>
                <a:latin typeface="TH SarabunPSK" pitchFamily="34" charset="-34"/>
                <a:cs typeface="TH SarabunPSK" pitchFamily="34" charset="-34"/>
              </a:rPr>
              <a:t>ข้อมูล ณ วันที่ 1 สิงหาคม 2560</a:t>
            </a:r>
            <a:endParaRPr lang="th-TH" sz="1800" b="1" dirty="0">
              <a:solidFill>
                <a:srgbClr val="FF0000"/>
              </a:solidFill>
              <a:latin typeface="TH SarabunPSK" pitchFamily="34" charset="-34"/>
              <a:cs typeface="TH SarabunPSK" pitchFamily="34" charset="-34"/>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85784" y="6357958"/>
            <a:ext cx="9715568" cy="571504"/>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th-TH"/>
          </a:p>
        </p:txBody>
      </p:sp>
      <p:sp>
        <p:nvSpPr>
          <p:cNvPr id="2" name="ชื่อเรื่อง 1"/>
          <p:cNvSpPr>
            <a:spLocks noGrp="1"/>
          </p:cNvSpPr>
          <p:nvPr>
            <p:ph type="title"/>
          </p:nvPr>
        </p:nvSpPr>
        <p:spPr>
          <a:xfrm>
            <a:off x="457200" y="0"/>
            <a:ext cx="8229600" cy="1000100"/>
          </a:xfrm>
        </p:spPr>
        <p:txBody>
          <a:bodyPr>
            <a:noAutofit/>
          </a:bodyPr>
          <a:lstStyle/>
          <a:p>
            <a:r>
              <a:rPr lang="th-TH" sz="3200" b="1" dirty="0" smtClean="0">
                <a:solidFill>
                  <a:schemeClr val="bg1"/>
                </a:solidFill>
                <a:latin typeface="TH SarabunPSK" pitchFamily="34" charset="-34"/>
                <a:cs typeface="TH SarabunPSK" pitchFamily="34" charset="-34"/>
              </a:rPr>
              <a:t>อาคารสถานที่</a:t>
            </a:r>
            <a:endParaRPr lang="th-TH" sz="3200" b="1" dirty="0">
              <a:solidFill>
                <a:schemeClr val="bg1"/>
              </a:solidFill>
              <a:latin typeface="TH SarabunPSK" pitchFamily="34" charset="-34"/>
              <a:cs typeface="TH SarabunPSK" pitchFamily="34" charset="-34"/>
            </a:endParaRPr>
          </a:p>
        </p:txBody>
      </p:sp>
      <p:graphicFrame>
        <p:nvGraphicFramePr>
          <p:cNvPr id="5" name="Table 4"/>
          <p:cNvGraphicFramePr>
            <a:graphicFrameLocks noGrp="1"/>
          </p:cNvGraphicFramePr>
          <p:nvPr>
            <p:extLst>
              <p:ext uri="{D42A27DB-BD31-4B8C-83A1-F6EECF244321}">
                <p14:modId xmlns:p14="http://schemas.microsoft.com/office/powerpoint/2010/main" val="31459681"/>
              </p:ext>
            </p:extLst>
          </p:nvPr>
        </p:nvGraphicFramePr>
        <p:xfrm>
          <a:off x="1135119" y="1057692"/>
          <a:ext cx="7715302" cy="4053840"/>
        </p:xfrm>
        <a:graphic>
          <a:graphicData uri="http://schemas.openxmlformats.org/drawingml/2006/table">
            <a:tbl>
              <a:tblPr firstRow="1" bandRow="1">
                <a:tableStyleId>{5C22544A-7EE6-4342-B048-85BDC9FD1C3A}</a:tableStyleId>
              </a:tblPr>
              <a:tblGrid>
                <a:gridCol w="3043652"/>
                <a:gridCol w="1203304"/>
                <a:gridCol w="1132522"/>
                <a:gridCol w="1061739"/>
                <a:gridCol w="1274085"/>
              </a:tblGrid>
              <a:tr h="540071">
                <a:tc>
                  <a:txBody>
                    <a:bodyPr/>
                    <a:lstStyle/>
                    <a:p>
                      <a:pPr algn="ctr"/>
                      <a:r>
                        <a:rPr lang="th-TH" sz="2000" b="1" dirty="0" smtClean="0">
                          <a:solidFill>
                            <a:srgbClr val="FFFF00"/>
                          </a:solidFill>
                          <a:latin typeface="TH SarabunPSK" pitchFamily="34" charset="-34"/>
                          <a:cs typeface="TH SarabunPSK" pitchFamily="34" charset="-34"/>
                        </a:rPr>
                        <a:t>ห้องจากอาคารเรียน</a:t>
                      </a:r>
                      <a:endParaRPr lang="th-TH" sz="2000" b="1" dirty="0">
                        <a:solidFill>
                          <a:srgbClr val="FFFF00"/>
                        </a:solidFill>
                        <a:latin typeface="TH SarabunPSK" pitchFamily="34" charset="-34"/>
                        <a:cs typeface="TH SarabunPSK" pitchFamily="34" charset="-34"/>
                      </a:endParaRPr>
                    </a:p>
                  </a:txBody>
                  <a:tcPr/>
                </a:tc>
                <a:tc>
                  <a:txBody>
                    <a:bodyPr/>
                    <a:lstStyle/>
                    <a:p>
                      <a:pPr algn="ctr"/>
                      <a:r>
                        <a:rPr lang="en-US" sz="2400" b="1" dirty="0" smtClean="0">
                          <a:latin typeface="TH SarabunPSK" pitchFamily="34" charset="-34"/>
                          <a:cs typeface="TH SarabunPSK" pitchFamily="34" charset="-34"/>
                        </a:rPr>
                        <a:t>EN</a:t>
                      </a:r>
                      <a:endParaRPr lang="th-TH" sz="2400" b="1" dirty="0" smtClean="0">
                        <a:latin typeface="TH SarabunPSK" pitchFamily="34" charset="-34"/>
                        <a:cs typeface="TH SarabunPSK" pitchFamily="34" charset="-34"/>
                      </a:endParaRPr>
                    </a:p>
                    <a:p>
                      <a:pPr algn="ctr"/>
                      <a:r>
                        <a:rPr lang="en-US" sz="1600" b="1" dirty="0" smtClean="0">
                          <a:latin typeface="TH SarabunPSK" pitchFamily="34" charset="-34"/>
                          <a:cs typeface="TH SarabunPSK" pitchFamily="34" charset="-34"/>
                        </a:rPr>
                        <a:t>(</a:t>
                      </a:r>
                      <a:r>
                        <a:rPr lang="th-TH" sz="1600" b="1" dirty="0" smtClean="0">
                          <a:latin typeface="TH SarabunPSK" pitchFamily="34" charset="-34"/>
                          <a:cs typeface="TH SarabunPSK" pitchFamily="34" charset="-34"/>
                        </a:rPr>
                        <a:t>7,560 </a:t>
                      </a:r>
                      <a:r>
                        <a:rPr lang="th-TH" sz="1600" b="1" dirty="0" err="1" smtClean="0">
                          <a:latin typeface="TH SarabunPSK" pitchFamily="34" charset="-34"/>
                          <a:cs typeface="TH SarabunPSK" pitchFamily="34" charset="-34"/>
                        </a:rPr>
                        <a:t>ตร.</a:t>
                      </a:r>
                      <a:r>
                        <a:rPr lang="th-TH" sz="1600" b="1" dirty="0" smtClean="0">
                          <a:latin typeface="TH SarabunPSK" pitchFamily="34" charset="-34"/>
                          <a:cs typeface="TH SarabunPSK" pitchFamily="34" charset="-34"/>
                        </a:rPr>
                        <a:t>ม.</a:t>
                      </a: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en-US" sz="2400" b="1" dirty="0" smtClean="0">
                          <a:latin typeface="TH SarabunPSK" pitchFamily="34" charset="-34"/>
                          <a:cs typeface="TH SarabunPSK" pitchFamily="34" charset="-34"/>
                        </a:rPr>
                        <a:t>CE</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latin typeface="TH SarabunPSK" pitchFamily="34" charset="-34"/>
                          <a:cs typeface="TH SarabunPSK" pitchFamily="34" charset="-34"/>
                        </a:rPr>
                        <a:t>(</a:t>
                      </a:r>
                      <a:r>
                        <a:rPr lang="th-TH" sz="1600" b="1" dirty="0" smtClean="0">
                          <a:latin typeface="TH SarabunPSK" pitchFamily="34" charset="-34"/>
                          <a:cs typeface="TH SarabunPSK" pitchFamily="34" charset="-34"/>
                        </a:rPr>
                        <a:t>10,584 </a:t>
                      </a:r>
                      <a:r>
                        <a:rPr lang="th-TH" sz="1600" b="1" dirty="0" err="1" smtClean="0">
                          <a:latin typeface="TH SarabunPSK" pitchFamily="34" charset="-34"/>
                          <a:cs typeface="TH SarabunPSK" pitchFamily="34" charset="-34"/>
                        </a:rPr>
                        <a:t>ตร.</a:t>
                      </a:r>
                      <a:r>
                        <a:rPr lang="th-TH" sz="1600" b="1" dirty="0" smtClean="0">
                          <a:latin typeface="TH SarabunPSK" pitchFamily="34" charset="-34"/>
                          <a:cs typeface="TH SarabunPSK" pitchFamily="34" charset="-34"/>
                        </a:rPr>
                        <a:t>ม.</a:t>
                      </a:r>
                      <a:r>
                        <a:rPr lang="en-US" sz="1600" b="1" dirty="0" smtClean="0">
                          <a:latin typeface="TH SarabunPSK" pitchFamily="34" charset="-34"/>
                          <a:cs typeface="TH SarabunPSK" pitchFamily="34" charset="-34"/>
                        </a:rPr>
                        <a:t>)</a:t>
                      </a:r>
                      <a:endParaRPr lang="th-TH" sz="1600" b="1" dirty="0" smtClean="0">
                        <a:latin typeface="TH SarabunPSK" pitchFamily="34" charset="-34"/>
                        <a:cs typeface="TH SarabunPSK" pitchFamily="34" charset="-34"/>
                      </a:endParaRPr>
                    </a:p>
                  </a:txBody>
                  <a:tcPr/>
                </a:tc>
                <a:tc>
                  <a:txBody>
                    <a:bodyPr/>
                    <a:lstStyle/>
                    <a:p>
                      <a:pPr algn="ctr"/>
                      <a:r>
                        <a:rPr lang="en-US" sz="2400" b="1" dirty="0" smtClean="0">
                          <a:latin typeface="TH SarabunPSK" pitchFamily="34" charset="-34"/>
                          <a:cs typeface="TH SarabunPSK" pitchFamily="34" charset="-34"/>
                        </a:rPr>
                        <a:t>IE,ME</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latin typeface="TH SarabunPSK" pitchFamily="34" charset="-34"/>
                          <a:cs typeface="TH SarabunPSK" pitchFamily="34" charset="-34"/>
                        </a:rPr>
                        <a:t>(</a:t>
                      </a:r>
                      <a:r>
                        <a:rPr lang="th-TH" sz="1600" b="1" dirty="0" smtClean="0">
                          <a:latin typeface="TH SarabunPSK" pitchFamily="34" charset="-34"/>
                          <a:cs typeface="TH SarabunPSK" pitchFamily="34" charset="-34"/>
                        </a:rPr>
                        <a:t>10,584 </a:t>
                      </a:r>
                      <a:r>
                        <a:rPr lang="th-TH" sz="1600" b="1" dirty="0" err="1" smtClean="0">
                          <a:latin typeface="TH SarabunPSK" pitchFamily="34" charset="-34"/>
                          <a:cs typeface="TH SarabunPSK" pitchFamily="34" charset="-34"/>
                        </a:rPr>
                        <a:t>ตร.</a:t>
                      </a:r>
                      <a:r>
                        <a:rPr lang="th-TH" sz="1600" b="1" dirty="0" smtClean="0">
                          <a:latin typeface="TH SarabunPSK" pitchFamily="34" charset="-34"/>
                          <a:cs typeface="TH SarabunPSK" pitchFamily="34" charset="-34"/>
                        </a:rPr>
                        <a:t>ม.</a:t>
                      </a:r>
                      <a:r>
                        <a:rPr lang="en-US" sz="1600" b="1" dirty="0" smtClean="0">
                          <a:latin typeface="TH SarabunPSK" pitchFamily="34" charset="-34"/>
                          <a:cs typeface="TH SarabunPSK" pitchFamily="34" charset="-34"/>
                        </a:rPr>
                        <a:t>)</a:t>
                      </a:r>
                      <a:endParaRPr lang="th-TH" sz="1600" b="1" dirty="0" smtClean="0">
                        <a:latin typeface="TH SarabunPSK" pitchFamily="34" charset="-34"/>
                        <a:cs typeface="TH SarabunPSK" pitchFamily="34" charset="-34"/>
                      </a:endParaRPr>
                    </a:p>
                  </a:txBody>
                  <a:tcPr/>
                </a:tc>
                <a:tc>
                  <a:txBody>
                    <a:bodyPr/>
                    <a:lstStyle/>
                    <a:p>
                      <a:pPr algn="ctr"/>
                      <a:r>
                        <a:rPr lang="en-US" sz="2400" b="1" dirty="0" smtClean="0">
                          <a:latin typeface="TH SarabunPSK" pitchFamily="34" charset="-34"/>
                          <a:cs typeface="TH SarabunPSK" pitchFamily="34" charset="-34"/>
                        </a:rPr>
                        <a:t>ECPE</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latin typeface="TH SarabunPSK" pitchFamily="34" charset="-34"/>
                          <a:cs typeface="TH SarabunPSK" pitchFamily="34" charset="-34"/>
                        </a:rPr>
                        <a:t>(</a:t>
                      </a:r>
                      <a:r>
                        <a:rPr lang="th-TH" sz="1600" b="1" dirty="0" smtClean="0">
                          <a:latin typeface="TH SarabunPSK" pitchFamily="34" charset="-34"/>
                          <a:cs typeface="TH SarabunPSK" pitchFamily="34" charset="-34"/>
                        </a:rPr>
                        <a:t>10,584 </a:t>
                      </a:r>
                      <a:r>
                        <a:rPr lang="th-TH" sz="1600" b="1" dirty="0" err="1" smtClean="0">
                          <a:latin typeface="TH SarabunPSK" pitchFamily="34" charset="-34"/>
                          <a:cs typeface="TH SarabunPSK" pitchFamily="34" charset="-34"/>
                        </a:rPr>
                        <a:t>ตร.</a:t>
                      </a:r>
                      <a:r>
                        <a:rPr lang="th-TH" sz="1600" b="1" dirty="0" smtClean="0">
                          <a:latin typeface="TH SarabunPSK" pitchFamily="34" charset="-34"/>
                          <a:cs typeface="TH SarabunPSK" pitchFamily="34" charset="-34"/>
                        </a:rPr>
                        <a:t>ม.</a:t>
                      </a:r>
                      <a:r>
                        <a:rPr lang="en-US" sz="1600" b="1" dirty="0" smtClean="0">
                          <a:latin typeface="TH SarabunPSK" pitchFamily="34" charset="-34"/>
                          <a:cs typeface="TH SarabunPSK" pitchFamily="34" charset="-34"/>
                        </a:rPr>
                        <a:t>)</a:t>
                      </a:r>
                      <a:endParaRPr lang="th-TH" sz="1600" b="1" dirty="0" smtClean="0">
                        <a:latin typeface="TH SarabunPSK" pitchFamily="34" charset="-34"/>
                        <a:cs typeface="TH SarabunPSK" pitchFamily="34" charset="-34"/>
                      </a:endParaRPr>
                    </a:p>
                  </a:txBody>
                  <a:tcPr/>
                </a:tc>
              </a:tr>
              <a:tr h="334330">
                <a:tc>
                  <a:txBody>
                    <a:bodyPr/>
                    <a:lstStyle/>
                    <a:p>
                      <a:r>
                        <a:rPr lang="th-TH" sz="1600" b="1" dirty="0" smtClean="0">
                          <a:latin typeface="TH SarabunPSK" pitchFamily="34" charset="-34"/>
                          <a:cs typeface="TH SarabunPSK" pitchFamily="34" charset="-34"/>
                        </a:rPr>
                        <a:t>ห้องคอมพิวเตอร์ </a:t>
                      </a:r>
                      <a:r>
                        <a:rPr lang="en-US" sz="1600" b="1" dirty="0" smtClean="0">
                          <a:latin typeface="TH SarabunPSK" pitchFamily="34" charset="-34"/>
                          <a:cs typeface="TH SarabunPSK" pitchFamily="34" charset="-34"/>
                        </a:rPr>
                        <a:t>(</a:t>
                      </a:r>
                      <a:r>
                        <a:rPr lang="th-TH" sz="1600" b="1" dirty="0" smtClean="0">
                          <a:latin typeface="TH SarabunPSK" pitchFamily="34" charset="-34"/>
                          <a:cs typeface="TH SarabunPSK" pitchFamily="34" charset="-34"/>
                        </a:rPr>
                        <a:t>80</a:t>
                      </a:r>
                      <a:r>
                        <a:rPr lang="en-US" sz="1600" b="1" dirty="0" smtClean="0">
                          <a:latin typeface="TH SarabunPSK" pitchFamily="34" charset="-34"/>
                          <a:cs typeface="TH SarabunPSK" pitchFamily="34" charset="-34"/>
                        </a:rPr>
                        <a:t> </a:t>
                      </a:r>
                      <a:r>
                        <a:rPr lang="th-TH" sz="1600" b="1" dirty="0" smtClean="0">
                          <a:latin typeface="TH SarabunPSK" pitchFamily="34" charset="-34"/>
                          <a:cs typeface="TH SarabunPSK" pitchFamily="34" charset="-34"/>
                        </a:rPr>
                        <a:t>เครื่อง</a:t>
                      </a: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1</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r>
              <a:tr h="3343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h-TH" sz="1600" b="1" dirty="0" smtClean="0">
                          <a:latin typeface="TH SarabunPSK" pitchFamily="34" charset="-34"/>
                          <a:cs typeface="TH SarabunPSK" pitchFamily="34" charset="-34"/>
                        </a:rPr>
                        <a:t>ห้องคอมพิวเตอร์ </a:t>
                      </a:r>
                      <a:r>
                        <a:rPr lang="en-US" sz="1600" b="1" dirty="0" smtClean="0">
                          <a:latin typeface="TH SarabunPSK" pitchFamily="34" charset="-34"/>
                          <a:cs typeface="TH SarabunPSK" pitchFamily="34" charset="-34"/>
                        </a:rPr>
                        <a:t>(60 </a:t>
                      </a:r>
                      <a:r>
                        <a:rPr lang="th-TH" sz="1600" b="1" dirty="0" smtClean="0">
                          <a:latin typeface="TH SarabunPSK" pitchFamily="34" charset="-34"/>
                          <a:cs typeface="TH SarabunPSK" pitchFamily="34" charset="-34"/>
                        </a:rPr>
                        <a:t>เครื่อง</a:t>
                      </a:r>
                      <a:r>
                        <a:rPr lang="en-US" sz="1600" b="1" dirty="0" smtClean="0">
                          <a:latin typeface="TH SarabunPSK" pitchFamily="34" charset="-34"/>
                          <a:cs typeface="TH SarabunPSK" pitchFamily="34" charset="-34"/>
                        </a:rPr>
                        <a:t>)</a:t>
                      </a:r>
                      <a:endParaRPr lang="th-TH" sz="1600" b="1" dirty="0" smtClean="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1</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r>
              <a:tr h="3343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h-TH" sz="1600" b="1" dirty="0" smtClean="0">
                          <a:latin typeface="TH SarabunPSK" pitchFamily="34" charset="-34"/>
                          <a:cs typeface="TH SarabunPSK" pitchFamily="34" charset="-34"/>
                        </a:rPr>
                        <a:t>ห้องคอมพิวเตอร์ </a:t>
                      </a:r>
                      <a:r>
                        <a:rPr lang="en-US" sz="1600" b="1" dirty="0" smtClean="0">
                          <a:latin typeface="TH SarabunPSK" pitchFamily="34" charset="-34"/>
                          <a:cs typeface="TH SarabunPSK" pitchFamily="34" charset="-34"/>
                        </a:rPr>
                        <a:t>(</a:t>
                      </a:r>
                      <a:r>
                        <a:rPr lang="th-TH" sz="1600" b="1" dirty="0" smtClean="0">
                          <a:latin typeface="TH SarabunPSK" pitchFamily="34" charset="-34"/>
                          <a:cs typeface="TH SarabunPSK" pitchFamily="34" charset="-34"/>
                        </a:rPr>
                        <a:t>5</a:t>
                      </a:r>
                      <a:r>
                        <a:rPr lang="en-US" sz="1600" b="1" dirty="0" smtClean="0">
                          <a:latin typeface="TH SarabunPSK" pitchFamily="34" charset="-34"/>
                          <a:cs typeface="TH SarabunPSK" pitchFamily="34" charset="-34"/>
                        </a:rPr>
                        <a:t>0 </a:t>
                      </a:r>
                      <a:r>
                        <a:rPr lang="th-TH" sz="1600" b="1" dirty="0" smtClean="0">
                          <a:latin typeface="TH SarabunPSK" pitchFamily="34" charset="-34"/>
                          <a:cs typeface="TH SarabunPSK" pitchFamily="34" charset="-34"/>
                        </a:rPr>
                        <a:t>เครื่อง</a:t>
                      </a:r>
                      <a:r>
                        <a:rPr lang="en-US" sz="1600" b="1" dirty="0" smtClean="0">
                          <a:latin typeface="TH SarabunPSK" pitchFamily="34" charset="-34"/>
                          <a:cs typeface="TH SarabunPSK" pitchFamily="34" charset="-34"/>
                        </a:rPr>
                        <a:t>)</a:t>
                      </a:r>
                      <a:endParaRPr lang="th-TH" sz="1600" b="1" dirty="0" smtClean="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1</a:t>
                      </a:r>
                      <a:endParaRPr lang="th-TH" sz="1600" b="1" dirty="0">
                        <a:latin typeface="TH SarabunPSK" pitchFamily="34" charset="-34"/>
                        <a:cs typeface="TH SarabunPSK" pitchFamily="34" charset="-34"/>
                      </a:endParaRPr>
                    </a:p>
                  </a:txBody>
                  <a:tcPr/>
                </a:tc>
              </a:tr>
              <a:tr h="3343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h-TH" sz="1600" b="1" dirty="0" smtClean="0">
                          <a:latin typeface="TH SarabunPSK" pitchFamily="34" charset="-34"/>
                          <a:cs typeface="TH SarabunPSK" pitchFamily="34" charset="-34"/>
                        </a:rPr>
                        <a:t>ห้องคอมพิวเตอร์ </a:t>
                      </a:r>
                      <a:r>
                        <a:rPr lang="en-US" sz="1600" b="1" dirty="0" smtClean="0">
                          <a:latin typeface="TH SarabunPSK" pitchFamily="34" charset="-34"/>
                          <a:cs typeface="TH SarabunPSK" pitchFamily="34" charset="-34"/>
                        </a:rPr>
                        <a:t>(</a:t>
                      </a:r>
                      <a:r>
                        <a:rPr lang="th-TH" sz="1600" b="1" dirty="0" smtClean="0">
                          <a:latin typeface="TH SarabunPSK" pitchFamily="34" charset="-34"/>
                          <a:cs typeface="TH SarabunPSK" pitchFamily="34" charset="-34"/>
                        </a:rPr>
                        <a:t>4</a:t>
                      </a:r>
                      <a:r>
                        <a:rPr lang="en-US" sz="1600" b="1" dirty="0" smtClean="0">
                          <a:latin typeface="TH SarabunPSK" pitchFamily="34" charset="-34"/>
                          <a:cs typeface="TH SarabunPSK" pitchFamily="34" charset="-34"/>
                        </a:rPr>
                        <a:t>0 </a:t>
                      </a:r>
                      <a:r>
                        <a:rPr lang="th-TH" sz="1600" b="1" dirty="0" smtClean="0">
                          <a:latin typeface="TH SarabunPSK" pitchFamily="34" charset="-34"/>
                          <a:cs typeface="TH SarabunPSK" pitchFamily="34" charset="-34"/>
                        </a:rPr>
                        <a:t>เครื่อง</a:t>
                      </a:r>
                      <a:r>
                        <a:rPr lang="en-US" sz="1600" b="1" dirty="0" smtClean="0">
                          <a:latin typeface="TH SarabunPSK" pitchFamily="34" charset="-34"/>
                          <a:cs typeface="TH SarabunPSK" pitchFamily="34" charset="-34"/>
                        </a:rPr>
                        <a:t>)</a:t>
                      </a:r>
                      <a:endParaRPr lang="th-TH" sz="1600" b="1" dirty="0" smtClean="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1</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r>
              <a:tr h="334330">
                <a:tc>
                  <a:txBody>
                    <a:bodyPr/>
                    <a:lstStyle/>
                    <a:p>
                      <a:r>
                        <a:rPr lang="th-TH" sz="1600" b="1" dirty="0" smtClean="0">
                          <a:latin typeface="TH SarabunPSK" pitchFamily="34" charset="-34"/>
                          <a:cs typeface="TH SarabunPSK" pitchFamily="34" charset="-34"/>
                        </a:rPr>
                        <a:t>ห้องเรียน</a:t>
                      </a:r>
                      <a:r>
                        <a:rPr lang="th-TH" sz="1600" b="1" baseline="0" dirty="0" smtClean="0">
                          <a:latin typeface="TH SarabunPSK" pitchFamily="34" charset="-34"/>
                          <a:cs typeface="TH SarabunPSK" pitchFamily="34" charset="-34"/>
                        </a:rPr>
                        <a:t> </a:t>
                      </a:r>
                      <a:r>
                        <a:rPr lang="en-US" sz="1600" b="1" baseline="0" dirty="0" smtClean="0">
                          <a:latin typeface="TH SarabunPSK" pitchFamily="34" charset="-34"/>
                          <a:cs typeface="TH SarabunPSK" pitchFamily="34" charset="-34"/>
                        </a:rPr>
                        <a:t>(40 </a:t>
                      </a:r>
                      <a:r>
                        <a:rPr lang="th-TH" sz="1600" b="1" baseline="0" dirty="0" smtClean="0">
                          <a:latin typeface="TH SarabunPSK" pitchFamily="34" charset="-34"/>
                          <a:cs typeface="TH SarabunPSK" pitchFamily="34" charset="-34"/>
                        </a:rPr>
                        <a:t>คน</a:t>
                      </a:r>
                      <a:r>
                        <a:rPr lang="en-US" sz="1600" b="1" baseline="0"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3</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3</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5</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r>
              <a:tr h="334330">
                <a:tc>
                  <a:txBody>
                    <a:bodyPr/>
                    <a:lstStyle/>
                    <a:p>
                      <a:r>
                        <a:rPr lang="th-TH" sz="1600" b="1" dirty="0" smtClean="0">
                          <a:latin typeface="TH SarabunPSK" pitchFamily="34" charset="-34"/>
                          <a:cs typeface="TH SarabunPSK" pitchFamily="34" charset="-34"/>
                        </a:rPr>
                        <a:t>ห้องเรียน</a:t>
                      </a:r>
                      <a:r>
                        <a:rPr lang="th-TH" sz="1600" b="1" baseline="0" dirty="0" smtClean="0">
                          <a:latin typeface="TH SarabunPSK" pitchFamily="34" charset="-34"/>
                          <a:cs typeface="TH SarabunPSK" pitchFamily="34" charset="-34"/>
                        </a:rPr>
                        <a:t> </a:t>
                      </a:r>
                      <a:r>
                        <a:rPr lang="en-US" sz="1600" b="1" baseline="0" dirty="0" smtClean="0">
                          <a:latin typeface="TH SarabunPSK" pitchFamily="34" charset="-34"/>
                          <a:cs typeface="TH SarabunPSK" pitchFamily="34" charset="-34"/>
                        </a:rPr>
                        <a:t>(80 </a:t>
                      </a:r>
                      <a:r>
                        <a:rPr lang="th-TH" sz="1600" b="1" baseline="0" dirty="0" smtClean="0">
                          <a:latin typeface="TH SarabunPSK" pitchFamily="34" charset="-34"/>
                          <a:cs typeface="TH SarabunPSK" pitchFamily="34" charset="-34"/>
                        </a:rPr>
                        <a:t>คน</a:t>
                      </a:r>
                      <a:r>
                        <a:rPr lang="en-US" sz="1600" b="1" baseline="0"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11</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1</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r>
              <a:tr h="334330">
                <a:tc>
                  <a:txBody>
                    <a:bodyPr/>
                    <a:lstStyle/>
                    <a:p>
                      <a:r>
                        <a:rPr lang="th-TH" sz="1600" b="1" dirty="0" smtClean="0">
                          <a:latin typeface="TH SarabunPSK" pitchFamily="34" charset="-34"/>
                          <a:cs typeface="TH SarabunPSK" pitchFamily="34" charset="-34"/>
                        </a:rPr>
                        <a:t>ห้องเรียน </a:t>
                      </a:r>
                      <a:r>
                        <a:rPr lang="en-US" sz="1600" b="1" dirty="0" smtClean="0">
                          <a:latin typeface="TH SarabunPSK" pitchFamily="34" charset="-34"/>
                          <a:cs typeface="TH SarabunPSK" pitchFamily="34" charset="-34"/>
                        </a:rPr>
                        <a:t>(150 </a:t>
                      </a:r>
                      <a:r>
                        <a:rPr lang="th-TH" sz="1600" b="1" dirty="0" smtClean="0">
                          <a:latin typeface="TH SarabunPSK" pitchFamily="34" charset="-34"/>
                          <a:cs typeface="TH SarabunPSK" pitchFamily="34" charset="-34"/>
                        </a:rPr>
                        <a:t>คน</a:t>
                      </a: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5</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r>
              <a:tr h="334330">
                <a:tc>
                  <a:txBody>
                    <a:bodyPr/>
                    <a:lstStyle/>
                    <a:p>
                      <a:r>
                        <a:rPr lang="th-TH" sz="1600" b="1" dirty="0" smtClean="0">
                          <a:latin typeface="TH SarabunPSK" pitchFamily="34" charset="-34"/>
                          <a:cs typeface="TH SarabunPSK" pitchFamily="34" charset="-34"/>
                        </a:rPr>
                        <a:t>ห้องบรรยาย</a:t>
                      </a:r>
                      <a:r>
                        <a:rPr lang="en-US" sz="1600" b="1" dirty="0" smtClean="0">
                          <a:latin typeface="TH SarabunPSK" pitchFamily="34" charset="-34"/>
                          <a:cs typeface="TH SarabunPSK" pitchFamily="34" charset="-34"/>
                        </a:rPr>
                        <a:t>/</a:t>
                      </a:r>
                      <a:r>
                        <a:rPr lang="th-TH" sz="1600" b="1" dirty="0" smtClean="0">
                          <a:latin typeface="TH SarabunPSK" pitchFamily="34" charset="-34"/>
                          <a:cs typeface="TH SarabunPSK" pitchFamily="34" charset="-34"/>
                        </a:rPr>
                        <a:t>ประชุม </a:t>
                      </a:r>
                      <a:r>
                        <a:rPr lang="en-US" sz="1600" b="1" dirty="0" smtClean="0">
                          <a:latin typeface="TH SarabunPSK" pitchFamily="34" charset="-34"/>
                          <a:cs typeface="TH SarabunPSK" pitchFamily="34" charset="-34"/>
                        </a:rPr>
                        <a:t>(120 </a:t>
                      </a:r>
                      <a:r>
                        <a:rPr lang="th-TH" sz="1600" b="1" dirty="0" smtClean="0">
                          <a:latin typeface="TH SarabunPSK" pitchFamily="34" charset="-34"/>
                          <a:cs typeface="TH SarabunPSK" pitchFamily="34" charset="-34"/>
                        </a:rPr>
                        <a:t>คน</a:t>
                      </a:r>
                      <a:r>
                        <a:rPr lang="en-US"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1</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2</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2</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2</a:t>
                      </a:r>
                      <a:endParaRPr lang="th-TH" sz="1600" b="1" dirty="0">
                        <a:latin typeface="TH SarabunPSK" pitchFamily="34" charset="-34"/>
                        <a:cs typeface="TH SarabunPSK" pitchFamily="34" charset="-34"/>
                      </a:endParaRPr>
                    </a:p>
                  </a:txBody>
                  <a:tcPr/>
                </a:tc>
              </a:tr>
              <a:tr h="334330">
                <a:tc>
                  <a:txBody>
                    <a:bodyPr/>
                    <a:lstStyle/>
                    <a:p>
                      <a:r>
                        <a:rPr lang="th-TH" sz="1600" b="1" dirty="0" smtClean="0">
                          <a:latin typeface="TH SarabunPSK" pitchFamily="34" charset="-34"/>
                          <a:cs typeface="TH SarabunPSK" pitchFamily="34" charset="-34"/>
                        </a:rPr>
                        <a:t>ห้องประชุม</a:t>
                      </a:r>
                      <a:r>
                        <a:rPr lang="th-TH" sz="1600" b="1" baseline="0" dirty="0" smtClean="0">
                          <a:latin typeface="TH SarabunPSK" pitchFamily="34" charset="-34"/>
                          <a:cs typeface="TH SarabunPSK" pitchFamily="34" charset="-34"/>
                        </a:rPr>
                        <a:t> (20 คน)</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2</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2</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1</a:t>
                      </a:r>
                      <a:endParaRPr lang="th-TH" sz="1600" b="1" dirty="0">
                        <a:latin typeface="TH SarabunPSK" pitchFamily="34" charset="-34"/>
                        <a:cs typeface="TH SarabunPSK" pitchFamily="34" charset="-34"/>
                      </a:endParaRPr>
                    </a:p>
                  </a:txBody>
                  <a:tcPr/>
                </a:tc>
              </a:tr>
              <a:tr h="3343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h-TH" sz="1600" b="1" dirty="0" smtClean="0">
                          <a:latin typeface="TH SarabunPSK" pitchFamily="34" charset="-34"/>
                          <a:cs typeface="TH SarabunPSK" pitchFamily="34" charset="-34"/>
                        </a:rPr>
                        <a:t>ห้องปฏิบัติการ</a:t>
                      </a:r>
                    </a:p>
                  </a:txBody>
                  <a:tcPr/>
                </a:tc>
                <a:tc>
                  <a:txBody>
                    <a:bodyPr/>
                    <a:lstStyle/>
                    <a:p>
                      <a:pPr algn="ctr"/>
                      <a:endParaRPr lang="th-TH" sz="1600" b="1" dirty="0">
                        <a:latin typeface="TH SarabunPSK" pitchFamily="34" charset="-34"/>
                        <a:cs typeface="TH SarabunPSK" pitchFamily="34" charset="-34"/>
                      </a:endParaRPr>
                    </a:p>
                  </a:txBody>
                  <a:tcPr/>
                </a:tc>
                <a:tc>
                  <a:txBody>
                    <a:bodyPr/>
                    <a:lstStyle/>
                    <a:p>
                      <a:pPr algn="ctr"/>
                      <a:endParaRPr lang="th-TH" sz="1600" b="1" dirty="0">
                        <a:latin typeface="TH SarabunPSK" pitchFamily="34" charset="-34"/>
                        <a:cs typeface="TH SarabunPSK" pitchFamily="34" charset="-34"/>
                      </a:endParaRPr>
                    </a:p>
                  </a:txBody>
                  <a:tcPr/>
                </a:tc>
                <a:tc>
                  <a:txBody>
                    <a:bodyPr/>
                    <a:lstStyle/>
                    <a:p>
                      <a:pPr algn="ct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5</a:t>
                      </a:r>
                      <a:endParaRPr lang="th-TH" sz="1600" b="1" dirty="0">
                        <a:latin typeface="TH SarabunPSK" pitchFamily="34" charset="-34"/>
                        <a:cs typeface="TH SarabunPSK" pitchFamily="34" charset="-34"/>
                      </a:endParaRPr>
                    </a:p>
                  </a:txBody>
                  <a:tcPr/>
                </a:tc>
              </a:tr>
            </a:tbl>
          </a:graphicData>
        </a:graphic>
      </p:graphicFrame>
      <p:sp>
        <p:nvSpPr>
          <p:cNvPr id="6" name="TextBox 5"/>
          <p:cNvSpPr txBox="1"/>
          <p:nvPr/>
        </p:nvSpPr>
        <p:spPr>
          <a:xfrm>
            <a:off x="4089034" y="764704"/>
            <a:ext cx="2643206" cy="338554"/>
          </a:xfrm>
          <a:prstGeom prst="rect">
            <a:avLst/>
          </a:prstGeom>
          <a:noFill/>
        </p:spPr>
        <p:txBody>
          <a:bodyPr wrap="square" rtlCol="0">
            <a:spAutoFit/>
          </a:bodyPr>
          <a:lstStyle/>
          <a:p>
            <a:r>
              <a:rPr lang="th-TH" sz="1600" b="1" dirty="0" smtClean="0">
                <a:solidFill>
                  <a:schemeClr val="bg1"/>
                </a:solidFill>
                <a:latin typeface="TH SarabunPSK" pitchFamily="34" charset="-34"/>
                <a:cs typeface="TH SarabunPSK" pitchFamily="34" charset="-34"/>
              </a:rPr>
              <a:t>* ข้อมูลจาก หน่วยอาคารและสถานที่</a:t>
            </a:r>
            <a:endParaRPr lang="th-TH" sz="1600" b="1" dirty="0">
              <a:solidFill>
                <a:schemeClr val="bg1"/>
              </a:solidFill>
              <a:latin typeface="TH SarabunPSK" pitchFamily="34" charset="-34"/>
              <a:cs typeface="TH SarabunPSK" pitchFamily="34" charset="-34"/>
            </a:endParaRPr>
          </a:p>
        </p:txBody>
      </p:sp>
      <p:sp>
        <p:nvSpPr>
          <p:cNvPr id="7" name="TextBox 6"/>
          <p:cNvSpPr txBox="1"/>
          <p:nvPr/>
        </p:nvSpPr>
        <p:spPr>
          <a:xfrm>
            <a:off x="2009352" y="764704"/>
            <a:ext cx="3714776" cy="338554"/>
          </a:xfrm>
          <a:prstGeom prst="rect">
            <a:avLst/>
          </a:prstGeom>
          <a:noFill/>
        </p:spPr>
        <p:txBody>
          <a:bodyPr wrap="square" rtlCol="0">
            <a:spAutoFit/>
          </a:bodyPr>
          <a:lstStyle/>
          <a:p>
            <a:r>
              <a:rPr lang="th-TH" sz="1600" b="1" dirty="0" smtClean="0">
                <a:solidFill>
                  <a:srgbClr val="FFFF00"/>
                </a:solidFill>
                <a:latin typeface="TH SarabunPSK" pitchFamily="34" charset="-34"/>
                <a:cs typeface="TH SarabunPSK" pitchFamily="34" charset="-34"/>
              </a:rPr>
              <a:t>*</a:t>
            </a:r>
            <a:r>
              <a:rPr lang="en-US" sz="1600" b="1" dirty="0" smtClean="0">
                <a:solidFill>
                  <a:srgbClr val="FFFF00"/>
                </a:solidFill>
                <a:latin typeface="TH SarabunPSK" pitchFamily="34" charset="-34"/>
                <a:cs typeface="TH SarabunPSK" pitchFamily="34" charset="-34"/>
              </a:rPr>
              <a:t> </a:t>
            </a:r>
            <a:r>
              <a:rPr lang="th-TH" sz="1600" b="1" dirty="0" smtClean="0">
                <a:solidFill>
                  <a:srgbClr val="FFFF00"/>
                </a:solidFill>
                <a:latin typeface="TH SarabunPSK" pitchFamily="34" charset="-34"/>
                <a:cs typeface="TH SarabunPSK" pitchFamily="34" charset="-34"/>
              </a:rPr>
              <a:t>ข้อมูล ณ วันที่ 1 สิงหาคม 2560</a:t>
            </a:r>
            <a:endParaRPr lang="th-TH" sz="1600" b="1" dirty="0">
              <a:solidFill>
                <a:srgbClr val="FFFF00"/>
              </a:solidFill>
              <a:latin typeface="TH SarabunPSK" pitchFamily="34" charset="-34"/>
              <a:cs typeface="TH SarabunPSK" pitchFamily="34" charset="-34"/>
            </a:endParaRPr>
          </a:p>
        </p:txBody>
      </p:sp>
      <p:graphicFrame>
        <p:nvGraphicFramePr>
          <p:cNvPr id="9" name="Table 8"/>
          <p:cNvGraphicFramePr>
            <a:graphicFrameLocks noGrp="1"/>
          </p:cNvGraphicFramePr>
          <p:nvPr>
            <p:extLst>
              <p:ext uri="{D42A27DB-BD31-4B8C-83A1-F6EECF244321}">
                <p14:modId xmlns:p14="http://schemas.microsoft.com/office/powerpoint/2010/main" val="1885493369"/>
              </p:ext>
            </p:extLst>
          </p:nvPr>
        </p:nvGraphicFramePr>
        <p:xfrm>
          <a:off x="2123728" y="5104765"/>
          <a:ext cx="6480721" cy="1636603"/>
        </p:xfrm>
        <a:graphic>
          <a:graphicData uri="http://schemas.openxmlformats.org/drawingml/2006/table">
            <a:tbl>
              <a:tblPr firstRow="1" bandRow="1">
                <a:tableStyleId>{21E4AEA4-8DFA-4A89-87EB-49C32662AFE0}</a:tableStyleId>
              </a:tblPr>
              <a:tblGrid>
                <a:gridCol w="2251197"/>
                <a:gridCol w="1091490"/>
                <a:gridCol w="1091490"/>
                <a:gridCol w="1023272"/>
                <a:gridCol w="1023272"/>
              </a:tblGrid>
              <a:tr h="630763">
                <a:tc>
                  <a:txBody>
                    <a:bodyPr/>
                    <a:lstStyle/>
                    <a:p>
                      <a:r>
                        <a:rPr lang="th-TH" sz="2000" b="1" dirty="0" smtClean="0">
                          <a:solidFill>
                            <a:srgbClr val="FFFF00"/>
                          </a:solidFill>
                          <a:latin typeface="TH SarabunPSK" pitchFamily="34" charset="-34"/>
                          <a:cs typeface="TH SarabunPSK" pitchFamily="34" charset="-34"/>
                        </a:rPr>
                        <a:t>ห้องจากอาคาร</a:t>
                      </a:r>
                      <a:r>
                        <a:rPr lang="th-TH" sz="2000" dirty="0" smtClean="0">
                          <a:solidFill>
                            <a:srgbClr val="FFFF00"/>
                          </a:solidFill>
                          <a:latin typeface="TH SarabunPSK" pitchFamily="34" charset="-34"/>
                          <a:cs typeface="TH SarabunPSK" pitchFamily="34" charset="-34"/>
                        </a:rPr>
                        <a:t>ปฏิบัติการ</a:t>
                      </a:r>
                      <a:r>
                        <a:rPr lang="en-US" sz="2000" dirty="0" smtClean="0">
                          <a:solidFill>
                            <a:srgbClr val="FFFF00"/>
                          </a:solidFill>
                          <a:latin typeface="TH SarabunPSK" pitchFamily="34" charset="-34"/>
                          <a:cs typeface="TH SarabunPSK" pitchFamily="34" charset="-34"/>
                        </a:rPr>
                        <a:t> </a:t>
                      </a:r>
                      <a:endParaRPr lang="th-TH" sz="2000" dirty="0">
                        <a:solidFill>
                          <a:srgbClr val="FFFF00"/>
                        </a:solidFill>
                        <a:latin typeface="TH SarabunPSK" pitchFamily="34" charset="-34"/>
                        <a:cs typeface="TH SarabunPSK" pitchFamily="34" charset="-34"/>
                      </a:endParaRPr>
                    </a:p>
                  </a:txBody>
                  <a:tcPr/>
                </a:tc>
                <a:tc>
                  <a:txBody>
                    <a:bodyPr/>
                    <a:lstStyle/>
                    <a:p>
                      <a:pPr algn="ctr"/>
                      <a:r>
                        <a:rPr lang="en-US" sz="1800" dirty="0" smtClean="0"/>
                        <a:t>CE</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latin typeface="TH SarabunPSK" pitchFamily="34" charset="-34"/>
                          <a:cs typeface="TH SarabunPSK" pitchFamily="34" charset="-34"/>
                        </a:rPr>
                        <a:t>(</a:t>
                      </a:r>
                      <a:r>
                        <a:rPr lang="th-TH" sz="1600" b="1" dirty="0" smtClean="0">
                          <a:latin typeface="TH SarabunPSK" pitchFamily="34" charset="-34"/>
                          <a:cs typeface="TH SarabunPSK" pitchFamily="34" charset="-34"/>
                        </a:rPr>
                        <a:t>2,424 </a:t>
                      </a:r>
                      <a:r>
                        <a:rPr lang="th-TH" sz="1600" b="1" dirty="0" err="1" smtClean="0">
                          <a:latin typeface="TH SarabunPSK" pitchFamily="34" charset="-34"/>
                          <a:cs typeface="TH SarabunPSK" pitchFamily="34" charset="-34"/>
                        </a:rPr>
                        <a:t>ตร.</a:t>
                      </a:r>
                      <a:r>
                        <a:rPr lang="th-TH" sz="1600" b="1" dirty="0" smtClean="0">
                          <a:latin typeface="TH SarabunPSK" pitchFamily="34" charset="-34"/>
                          <a:cs typeface="TH SarabunPSK" pitchFamily="34" charset="-34"/>
                        </a:rPr>
                        <a:t>ม.</a:t>
                      </a:r>
                      <a:r>
                        <a:rPr lang="en-US" sz="1600" b="1" dirty="0" smtClean="0">
                          <a:latin typeface="TH SarabunPSK" pitchFamily="34" charset="-34"/>
                          <a:cs typeface="TH SarabunPSK" pitchFamily="34" charset="-34"/>
                        </a:rPr>
                        <a:t>)</a:t>
                      </a:r>
                      <a:endParaRPr lang="th-TH" sz="1600" b="1" dirty="0" smtClean="0">
                        <a:latin typeface="TH SarabunPSK" pitchFamily="34" charset="-34"/>
                        <a:cs typeface="TH SarabunPSK" pitchFamily="34" charset="-34"/>
                      </a:endParaRPr>
                    </a:p>
                  </a:txBody>
                  <a:tcPr/>
                </a:tc>
                <a:tc>
                  <a:txBody>
                    <a:bodyPr/>
                    <a:lstStyle/>
                    <a:p>
                      <a:pPr algn="ctr"/>
                      <a:r>
                        <a:rPr lang="en-US" sz="1800" dirty="0" smtClean="0"/>
                        <a:t>IE</a:t>
                      </a:r>
                    </a:p>
                    <a:p>
                      <a:pPr algn="ctr"/>
                      <a:r>
                        <a:rPr lang="en-US" sz="1600" b="1" dirty="0" smtClean="0">
                          <a:latin typeface="TH SarabunPSK" pitchFamily="34" charset="-34"/>
                          <a:cs typeface="TH SarabunPSK" pitchFamily="34" charset="-34"/>
                        </a:rPr>
                        <a:t>(</a:t>
                      </a:r>
                      <a:r>
                        <a:rPr lang="th-TH" sz="1600" b="1" dirty="0" smtClean="0">
                          <a:latin typeface="TH SarabunPSK" pitchFamily="34" charset="-34"/>
                          <a:cs typeface="TH SarabunPSK" pitchFamily="34" charset="-34"/>
                        </a:rPr>
                        <a:t>2,424 </a:t>
                      </a:r>
                      <a:r>
                        <a:rPr lang="th-TH" sz="1600" b="1" dirty="0" err="1" smtClean="0">
                          <a:latin typeface="TH SarabunPSK" pitchFamily="34" charset="-34"/>
                          <a:cs typeface="TH SarabunPSK" pitchFamily="34" charset="-34"/>
                        </a:rPr>
                        <a:t>ตร.</a:t>
                      </a:r>
                      <a:r>
                        <a:rPr lang="th-TH" sz="1600" b="1" dirty="0" smtClean="0">
                          <a:latin typeface="TH SarabunPSK" pitchFamily="34" charset="-34"/>
                          <a:cs typeface="TH SarabunPSK" pitchFamily="34" charset="-34"/>
                        </a:rPr>
                        <a:t>ม.</a:t>
                      </a:r>
                      <a:r>
                        <a:rPr lang="en-US" sz="1600" b="1" dirty="0" smtClean="0">
                          <a:latin typeface="TH SarabunPSK" pitchFamily="34" charset="-34"/>
                          <a:cs typeface="TH SarabunPSK" pitchFamily="34" charset="-34"/>
                        </a:rPr>
                        <a:t>)</a:t>
                      </a:r>
                      <a:endParaRPr lang="th-TH" sz="1600" dirty="0"/>
                    </a:p>
                  </a:txBody>
                  <a:tcPr/>
                </a:tc>
                <a:tc>
                  <a:txBody>
                    <a:bodyPr/>
                    <a:lstStyle/>
                    <a:p>
                      <a:pPr algn="ctr"/>
                      <a:r>
                        <a:rPr lang="en-US" sz="1800" dirty="0" smtClean="0"/>
                        <a:t>ME</a:t>
                      </a:r>
                    </a:p>
                    <a:p>
                      <a:pPr algn="ctr"/>
                      <a:r>
                        <a:rPr lang="en-US" sz="1600" b="1" dirty="0" smtClean="0">
                          <a:latin typeface="TH SarabunPSK" pitchFamily="34" charset="-34"/>
                          <a:cs typeface="TH SarabunPSK" pitchFamily="34" charset="-34"/>
                        </a:rPr>
                        <a:t>(</a:t>
                      </a:r>
                      <a:r>
                        <a:rPr lang="th-TH" sz="1600" b="1" dirty="0" smtClean="0">
                          <a:latin typeface="TH SarabunPSK" pitchFamily="34" charset="-34"/>
                          <a:cs typeface="TH SarabunPSK" pitchFamily="34" charset="-34"/>
                        </a:rPr>
                        <a:t>2,424 </a:t>
                      </a:r>
                      <a:r>
                        <a:rPr lang="th-TH" sz="1600" b="1" dirty="0" err="1" smtClean="0">
                          <a:latin typeface="TH SarabunPSK" pitchFamily="34" charset="-34"/>
                          <a:cs typeface="TH SarabunPSK" pitchFamily="34" charset="-34"/>
                        </a:rPr>
                        <a:t>ตร.</a:t>
                      </a:r>
                      <a:r>
                        <a:rPr lang="th-TH" sz="1600" b="1" dirty="0" smtClean="0">
                          <a:latin typeface="TH SarabunPSK" pitchFamily="34" charset="-34"/>
                          <a:cs typeface="TH SarabunPSK" pitchFamily="34" charset="-34"/>
                        </a:rPr>
                        <a:t>ม.</a:t>
                      </a:r>
                      <a:r>
                        <a:rPr lang="en-US" sz="1600" b="1" dirty="0" smtClean="0">
                          <a:latin typeface="TH SarabunPSK" pitchFamily="34" charset="-34"/>
                          <a:cs typeface="TH SarabunPSK" pitchFamily="34" charset="-34"/>
                        </a:rPr>
                        <a:t>)</a:t>
                      </a:r>
                      <a:endParaRPr lang="th-TH" sz="1600" dirty="0"/>
                    </a:p>
                  </a:txBody>
                  <a:tcPr/>
                </a:tc>
                <a:tc>
                  <a:txBody>
                    <a:bodyPr/>
                    <a:lstStyle/>
                    <a:p>
                      <a:pPr algn="ctr"/>
                      <a:r>
                        <a:rPr lang="en-US" sz="1800" dirty="0" smtClean="0"/>
                        <a:t>EE</a:t>
                      </a:r>
                    </a:p>
                    <a:p>
                      <a:pPr algn="ctr"/>
                      <a:r>
                        <a:rPr lang="en-US" sz="1600" b="1" dirty="0" smtClean="0">
                          <a:latin typeface="TH SarabunPSK" pitchFamily="34" charset="-34"/>
                          <a:cs typeface="TH SarabunPSK" pitchFamily="34" charset="-34"/>
                        </a:rPr>
                        <a:t>(</a:t>
                      </a:r>
                      <a:r>
                        <a:rPr lang="th-TH" sz="1600" b="1" dirty="0" smtClean="0">
                          <a:latin typeface="TH SarabunPSK" pitchFamily="34" charset="-34"/>
                          <a:cs typeface="TH SarabunPSK" pitchFamily="34" charset="-34"/>
                        </a:rPr>
                        <a:t>2,424 </a:t>
                      </a:r>
                      <a:r>
                        <a:rPr lang="th-TH" sz="1600" b="1" dirty="0" err="1" smtClean="0">
                          <a:latin typeface="TH SarabunPSK" pitchFamily="34" charset="-34"/>
                          <a:cs typeface="TH SarabunPSK" pitchFamily="34" charset="-34"/>
                        </a:rPr>
                        <a:t>ตร.</a:t>
                      </a:r>
                      <a:r>
                        <a:rPr lang="th-TH" sz="1600" b="1" dirty="0" smtClean="0">
                          <a:latin typeface="TH SarabunPSK" pitchFamily="34" charset="-34"/>
                          <a:cs typeface="TH SarabunPSK" pitchFamily="34" charset="-34"/>
                        </a:rPr>
                        <a:t>ม.</a:t>
                      </a:r>
                      <a:r>
                        <a:rPr lang="en-US" sz="1600" b="1" dirty="0" smtClean="0">
                          <a:latin typeface="TH SarabunPSK" pitchFamily="34" charset="-34"/>
                          <a:cs typeface="TH SarabunPSK" pitchFamily="34" charset="-34"/>
                        </a:rPr>
                        <a:t>)</a:t>
                      </a:r>
                      <a:endParaRPr lang="th-TH" sz="1600" dirty="0"/>
                    </a:p>
                  </a:txBody>
                  <a:tcPr/>
                </a:tc>
              </a:tr>
              <a:tr h="325348">
                <a:tc>
                  <a:txBody>
                    <a:bodyPr/>
                    <a:lstStyle/>
                    <a:p>
                      <a:r>
                        <a:rPr lang="th-TH" sz="1600" b="1" dirty="0" smtClean="0">
                          <a:latin typeface="TH SarabunPSK" pitchFamily="34" charset="-34"/>
                          <a:cs typeface="TH SarabunPSK" pitchFamily="34" charset="-34"/>
                        </a:rPr>
                        <a:t>ห้องปฏิบัติการ</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9</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1</a:t>
                      </a:r>
                      <a:r>
                        <a:rPr lang="th-TH" sz="1600" b="1" dirty="0" smtClean="0">
                          <a:latin typeface="TH SarabunPSK" pitchFamily="34" charset="-34"/>
                          <a:cs typeface="TH SarabunPSK" pitchFamily="34" charset="-34"/>
                        </a:rPr>
                        <a:t>3</a:t>
                      </a:r>
                      <a:endParaRPr lang="th-TH" sz="1600" b="1" dirty="0">
                        <a:latin typeface="TH SarabunPSK" pitchFamily="34" charset="-34"/>
                        <a:cs typeface="TH SarabunPSK" pitchFamily="34" charset="-34"/>
                      </a:endParaRPr>
                    </a:p>
                  </a:txBody>
                  <a:tcPr/>
                </a:tc>
                <a:tc>
                  <a:txBody>
                    <a:bodyPr/>
                    <a:lstStyle/>
                    <a:p>
                      <a:pPr algn="ctr"/>
                      <a:r>
                        <a:rPr lang="en-US" sz="1600" b="1" dirty="0" smtClean="0">
                          <a:latin typeface="TH SarabunPSK" pitchFamily="34" charset="-34"/>
                          <a:cs typeface="TH SarabunPSK" pitchFamily="34" charset="-34"/>
                        </a:rPr>
                        <a:t>3</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3</a:t>
                      </a:r>
                      <a:endParaRPr lang="th-TH" sz="1600" b="1" dirty="0">
                        <a:latin typeface="TH SarabunPSK" pitchFamily="34" charset="-34"/>
                        <a:cs typeface="TH SarabunPSK" pitchFamily="34" charset="-34"/>
                      </a:endParaRPr>
                    </a:p>
                  </a:txBody>
                  <a:tcPr/>
                </a:tc>
              </a:tr>
              <a:tr h="325348">
                <a:tc>
                  <a:txBody>
                    <a:bodyPr/>
                    <a:lstStyle/>
                    <a:p>
                      <a:r>
                        <a:rPr lang="th-TH" sz="1600" b="1" dirty="0" smtClean="0">
                          <a:latin typeface="TH SarabunPSK" pitchFamily="34" charset="-34"/>
                          <a:cs typeface="TH SarabunPSK" pitchFamily="34" charset="-34"/>
                        </a:rPr>
                        <a:t>ห้องเรียน</a:t>
                      </a:r>
                      <a:r>
                        <a:rPr lang="th-TH" sz="1600" b="1" baseline="0" dirty="0" smtClean="0">
                          <a:latin typeface="TH SarabunPSK" pitchFamily="34" charset="-34"/>
                          <a:cs typeface="TH SarabunPSK" pitchFamily="34" charset="-34"/>
                        </a:rPr>
                        <a:t> </a:t>
                      </a:r>
                      <a:r>
                        <a:rPr lang="en-US" sz="1600" b="1" baseline="0" dirty="0" smtClean="0">
                          <a:latin typeface="TH SarabunPSK" pitchFamily="34" charset="-34"/>
                          <a:cs typeface="TH SarabunPSK" pitchFamily="34" charset="-34"/>
                        </a:rPr>
                        <a:t>(40 </a:t>
                      </a:r>
                      <a:r>
                        <a:rPr lang="th-TH" sz="1600" b="1" baseline="0" dirty="0" smtClean="0">
                          <a:latin typeface="TH SarabunPSK" pitchFamily="34" charset="-34"/>
                          <a:cs typeface="TH SarabunPSK" pitchFamily="34" charset="-34"/>
                        </a:rPr>
                        <a:t>คน</a:t>
                      </a:r>
                      <a:r>
                        <a:rPr lang="en-US" sz="1600" b="1" baseline="0"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1</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1</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1</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r>
              <a:tr h="325348">
                <a:tc>
                  <a:txBody>
                    <a:bodyPr/>
                    <a:lstStyle/>
                    <a:p>
                      <a:r>
                        <a:rPr lang="th-TH" sz="1600" b="1" dirty="0" smtClean="0">
                          <a:latin typeface="TH SarabunPSK" pitchFamily="34" charset="-34"/>
                          <a:cs typeface="TH SarabunPSK" pitchFamily="34" charset="-34"/>
                        </a:rPr>
                        <a:t>ห้องเรียน</a:t>
                      </a:r>
                      <a:r>
                        <a:rPr lang="th-TH" sz="1600" b="1" baseline="0" dirty="0" smtClean="0">
                          <a:latin typeface="TH SarabunPSK" pitchFamily="34" charset="-34"/>
                          <a:cs typeface="TH SarabunPSK" pitchFamily="34" charset="-34"/>
                        </a:rPr>
                        <a:t> </a:t>
                      </a:r>
                      <a:r>
                        <a:rPr lang="en-US" sz="1600" b="1" baseline="0" dirty="0" smtClean="0">
                          <a:latin typeface="TH SarabunPSK" pitchFamily="34" charset="-34"/>
                          <a:cs typeface="TH SarabunPSK" pitchFamily="34" charset="-34"/>
                        </a:rPr>
                        <a:t>(80 </a:t>
                      </a:r>
                      <a:r>
                        <a:rPr lang="th-TH" sz="1600" b="1" baseline="0" dirty="0" smtClean="0">
                          <a:latin typeface="TH SarabunPSK" pitchFamily="34" charset="-34"/>
                          <a:cs typeface="TH SarabunPSK" pitchFamily="34" charset="-34"/>
                        </a:rPr>
                        <a:t>คน</a:t>
                      </a:r>
                      <a:r>
                        <a:rPr lang="en-US" sz="1600" b="1" baseline="0"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0</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0</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c>
                  <a:txBody>
                    <a:bodyPr/>
                    <a:lstStyle/>
                    <a:p>
                      <a:pPr algn="ctr"/>
                      <a:r>
                        <a:rPr lang="th-TH" sz="1600" b="1" dirty="0" smtClean="0">
                          <a:latin typeface="TH SarabunPSK" pitchFamily="34" charset="-34"/>
                          <a:cs typeface="TH SarabunPSK" pitchFamily="34" charset="-34"/>
                        </a:rPr>
                        <a:t>-</a:t>
                      </a:r>
                      <a:endParaRPr lang="th-TH" sz="1600" b="1" dirty="0">
                        <a:latin typeface="TH SarabunPSK" pitchFamily="34" charset="-34"/>
                        <a:cs typeface="TH SarabunPSK" pitchFamily="34" charset="-34"/>
                      </a:endParaRPr>
                    </a:p>
                  </a:txBody>
                  <a:tcPr/>
                </a:tc>
              </a:tr>
            </a:tbl>
          </a:graphicData>
        </a:graphic>
      </p:graphicFrame>
      <p:pic>
        <p:nvPicPr>
          <p:cNvPr id="10" name="รูปภาพ 27" descr="40559_467873862773_689472773_6307538_2644011_n.jpg"/>
          <p:cNvPicPr>
            <a:picLocks noChangeAspect="1"/>
          </p:cNvPicPr>
          <p:nvPr/>
        </p:nvPicPr>
        <p:blipFill>
          <a:blip r:embed="rId2" cstate="print"/>
          <a:stretch>
            <a:fillRect/>
          </a:stretch>
        </p:blipFill>
        <p:spPr>
          <a:xfrm rot="20882595">
            <a:off x="289925" y="400705"/>
            <a:ext cx="1299486" cy="8663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482" name="Picture 2" descr="http://web.eng.nu.ac.th/eng2012/images/pic_faculty9.jpg"/>
          <p:cNvPicPr>
            <a:picLocks noChangeAspect="1" noChangeArrowheads="1"/>
          </p:cNvPicPr>
          <p:nvPr/>
        </p:nvPicPr>
        <p:blipFill>
          <a:blip r:embed="rId3" cstate="print"/>
          <a:srcRect/>
          <a:stretch>
            <a:fillRect/>
          </a:stretch>
        </p:blipFill>
        <p:spPr bwMode="auto">
          <a:xfrm>
            <a:off x="32765" y="5616831"/>
            <a:ext cx="1714512" cy="7143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7200" y="71414"/>
            <a:ext cx="7186634" cy="1143000"/>
          </a:xfrm>
        </p:spPr>
        <p:txBody>
          <a:bodyPr>
            <a:noAutofit/>
          </a:bodyPr>
          <a:lstStyle/>
          <a:p>
            <a:pPr algn="l"/>
            <a:r>
              <a:rPr lang="th-TH" sz="2800" b="1" dirty="0" smtClean="0">
                <a:solidFill>
                  <a:schemeClr val="bg1"/>
                </a:solidFill>
                <a:latin typeface="TH SarabunPSK" pitchFamily="34" charset="-34"/>
                <a:cs typeface="TH SarabunPSK" pitchFamily="34" charset="-34"/>
              </a:rPr>
              <a:t>ห้องสมุด ห้องเรียน พื้นที่กิจกรรม ห้องชมรม ห้องวิจัย</a:t>
            </a:r>
            <a:endParaRPr lang="th-TH" sz="2800" b="1" dirty="0">
              <a:solidFill>
                <a:schemeClr val="bg1"/>
              </a:solidFill>
              <a:latin typeface="TH SarabunPSK" pitchFamily="34" charset="-34"/>
              <a:cs typeface="TH SarabunPSK" pitchFamily="34" charset="-34"/>
            </a:endParaRPr>
          </a:p>
        </p:txBody>
      </p:sp>
      <p:pic>
        <p:nvPicPr>
          <p:cNvPr id="1026" name="Picture 2"/>
          <p:cNvPicPr>
            <a:picLocks noChangeAspect="1" noChangeArrowheads="1"/>
          </p:cNvPicPr>
          <p:nvPr/>
        </p:nvPicPr>
        <p:blipFill>
          <a:blip r:embed="rId2" cstate="print"/>
          <a:srcRect/>
          <a:stretch>
            <a:fillRect/>
          </a:stretch>
        </p:blipFill>
        <p:spPr bwMode="auto">
          <a:xfrm>
            <a:off x="5983743" y="4497342"/>
            <a:ext cx="2922312" cy="1948208"/>
          </a:xfrm>
          <a:prstGeom prst="rect">
            <a:avLst/>
          </a:prstGeom>
          <a:noFill/>
          <a:ln w="9525">
            <a:solidFill>
              <a:schemeClr val="tx1"/>
            </a:solid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3353486" y="1040553"/>
            <a:ext cx="3143272" cy="2357454"/>
          </a:xfrm>
          <a:prstGeom prst="rect">
            <a:avLst/>
          </a:prstGeom>
          <a:noFill/>
          <a:ln w="9525">
            <a:solidFill>
              <a:schemeClr val="tx1"/>
            </a:solidFill>
            <a:miter lim="800000"/>
            <a:headEnd/>
            <a:tailEnd/>
          </a:ln>
          <a:effectLst/>
        </p:spPr>
      </p:pic>
      <p:pic>
        <p:nvPicPr>
          <p:cNvPr id="1028" name="Picture 4"/>
          <p:cNvPicPr>
            <a:picLocks noChangeAspect="1" noChangeArrowheads="1"/>
          </p:cNvPicPr>
          <p:nvPr/>
        </p:nvPicPr>
        <p:blipFill>
          <a:blip r:embed="rId4" cstate="print"/>
          <a:srcRect/>
          <a:stretch>
            <a:fillRect/>
          </a:stretch>
        </p:blipFill>
        <p:spPr bwMode="auto">
          <a:xfrm>
            <a:off x="6008939" y="1934008"/>
            <a:ext cx="3148026" cy="2361020"/>
          </a:xfrm>
          <a:prstGeom prst="rect">
            <a:avLst/>
          </a:prstGeom>
          <a:noFill/>
          <a:ln w="9525">
            <a:solidFill>
              <a:schemeClr val="tx1"/>
            </a:solidFill>
            <a:miter lim="800000"/>
            <a:headEnd/>
            <a:tailEnd/>
          </a:ln>
          <a:effectLst/>
        </p:spPr>
      </p:pic>
      <p:pic>
        <p:nvPicPr>
          <p:cNvPr id="1031" name="Picture 7" descr="C:\Users\nirundonk.NU\Desktop\2012_05_03_10_57_304.jpg"/>
          <p:cNvPicPr>
            <a:picLocks noChangeAspect="1" noChangeArrowheads="1"/>
          </p:cNvPicPr>
          <p:nvPr/>
        </p:nvPicPr>
        <p:blipFill>
          <a:blip r:embed="rId5" cstate="print"/>
          <a:srcRect/>
          <a:stretch>
            <a:fillRect/>
          </a:stretch>
        </p:blipFill>
        <p:spPr bwMode="auto">
          <a:xfrm>
            <a:off x="3090732" y="4501398"/>
            <a:ext cx="2736874" cy="2052655"/>
          </a:xfrm>
          <a:prstGeom prst="rect">
            <a:avLst/>
          </a:prstGeom>
          <a:noFill/>
          <a:ln>
            <a:solidFill>
              <a:schemeClr val="tx1"/>
            </a:solidFill>
          </a:ln>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90732" y="3272936"/>
            <a:ext cx="3374743" cy="1898293"/>
          </a:xfrm>
          <a:prstGeom prst="rect">
            <a:avLst/>
          </a:prstGeom>
        </p:spPr>
      </p:pic>
      <p:pic>
        <p:nvPicPr>
          <p:cNvPr id="1029" name="Picture 5"/>
          <p:cNvPicPr>
            <a:picLocks noChangeAspect="1" noChangeArrowheads="1"/>
          </p:cNvPicPr>
          <p:nvPr/>
        </p:nvPicPr>
        <p:blipFill>
          <a:blip r:embed="rId7" cstate="print"/>
          <a:srcRect/>
          <a:stretch>
            <a:fillRect/>
          </a:stretch>
        </p:blipFill>
        <p:spPr bwMode="auto">
          <a:xfrm>
            <a:off x="349181" y="4797152"/>
            <a:ext cx="2488682" cy="1705488"/>
          </a:xfrm>
          <a:prstGeom prst="rect">
            <a:avLst/>
          </a:prstGeom>
          <a:noFill/>
          <a:ln w="9525">
            <a:solidFill>
              <a:schemeClr val="tx1"/>
            </a:solidFill>
            <a:miter lim="800000"/>
            <a:headEnd/>
            <a:tailEnd/>
          </a:ln>
          <a:effectLst/>
        </p:spPr>
      </p:pic>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5621" y="1332947"/>
            <a:ext cx="3364268" cy="1892401"/>
          </a:xfrm>
          <a:prstGeom prst="rect">
            <a:avLst/>
          </a:prstGeom>
        </p:spPr>
      </p:pic>
      <p:pic>
        <p:nvPicPr>
          <p:cNvPr id="1030" name="Picture 6"/>
          <p:cNvPicPr>
            <a:picLocks noChangeAspect="1" noChangeArrowheads="1"/>
          </p:cNvPicPr>
          <p:nvPr/>
        </p:nvPicPr>
        <p:blipFill>
          <a:blip r:embed="rId9"/>
          <a:srcRect/>
          <a:stretch>
            <a:fillRect/>
          </a:stretch>
        </p:blipFill>
        <p:spPr bwMode="auto">
          <a:xfrm>
            <a:off x="711360" y="3218100"/>
            <a:ext cx="2405781" cy="1804336"/>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irundonk.NU\Desktop\sssddd.jpg"/>
          <p:cNvPicPr>
            <a:picLocks noChangeAspect="1" noChangeArrowheads="1"/>
          </p:cNvPicPr>
          <p:nvPr/>
        </p:nvPicPr>
        <p:blipFill>
          <a:blip r:embed="rId3" cstate="print"/>
          <a:srcRect/>
          <a:stretch>
            <a:fillRect/>
          </a:stretch>
        </p:blipFill>
        <p:spPr bwMode="auto">
          <a:xfrm>
            <a:off x="1627652" y="1359676"/>
            <a:ext cx="3900473" cy="2407469"/>
          </a:xfrm>
          <a:prstGeom prst="rect">
            <a:avLst/>
          </a:prstGeom>
          <a:ln>
            <a:noFill/>
          </a:ln>
          <a:effectLst>
            <a:outerShdw blurRad="292100" dist="139700" dir="2700000" algn="tl" rotWithShape="0">
              <a:srgbClr val="333333">
                <a:alpha val="65000"/>
              </a:srgbClr>
            </a:outerShdw>
          </a:effectLst>
        </p:spPr>
      </p:pic>
      <p:sp>
        <p:nvSpPr>
          <p:cNvPr id="5" name="Title 3"/>
          <p:cNvSpPr txBox="1">
            <a:spLocks/>
          </p:cNvSpPr>
          <p:nvPr/>
        </p:nvSpPr>
        <p:spPr>
          <a:xfrm>
            <a:off x="214282" y="357166"/>
            <a:ext cx="8401080" cy="642942"/>
          </a:xfrm>
          <a:prstGeom prst="rect">
            <a:avLst/>
          </a:prstGeom>
        </p:spPr>
        <p:txBody>
          <a:bodyPr vert="horz" lIns="91440" tIns="45720" rIns="91440" bIns="45720" rtlCol="0" anchor="ctr">
            <a:noAutofit/>
          </a:bodyPr>
          <a:lstStyle/>
          <a:p>
            <a:pPr lvl="0">
              <a:spcBef>
                <a:spcPct val="0"/>
              </a:spcBef>
              <a:defRPr/>
            </a:pPr>
            <a:r>
              <a:rPr lang="th-TH" b="1" dirty="0" smtClean="0">
                <a:solidFill>
                  <a:schemeClr val="bg1"/>
                </a:solidFill>
                <a:latin typeface="TH SarabunPSK" pitchFamily="34" charset="-34"/>
                <a:ea typeface="+mj-ea"/>
                <a:cs typeface="TH SarabunPSK" pitchFamily="34" charset="-34"/>
              </a:rPr>
              <a:t>เว็บไซต์และระบบฐานข้อมูล</a:t>
            </a:r>
            <a:endParaRPr kumimoji="0" lang="en-US" b="1" i="0" u="none" strike="noStrike" kern="1200" cap="none" spc="0" normalizeH="0" baseline="0" noProof="0" dirty="0">
              <a:ln>
                <a:noFill/>
              </a:ln>
              <a:solidFill>
                <a:schemeClr val="bg1"/>
              </a:solidFill>
              <a:effectLst/>
              <a:uLnTx/>
              <a:uFillTx/>
              <a:latin typeface="TH SarabunPSK" pitchFamily="34" charset="-34"/>
              <a:ea typeface="+mj-ea"/>
              <a:cs typeface="TH SarabunPSK" pitchFamily="34" charset="-34"/>
            </a:endParaRPr>
          </a:p>
        </p:txBody>
      </p:sp>
      <p:sp>
        <p:nvSpPr>
          <p:cNvPr id="2150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h-TH"/>
          </a:p>
        </p:txBody>
      </p:sp>
      <p:sp>
        <p:nvSpPr>
          <p:cNvPr id="2150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h-TH"/>
          </a:p>
        </p:txBody>
      </p:sp>
      <p:sp>
        <p:nvSpPr>
          <p:cNvPr id="778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h-TH"/>
          </a:p>
        </p:txBody>
      </p:sp>
      <p:sp>
        <p:nvSpPr>
          <p:cNvPr id="778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h-TH"/>
          </a:p>
        </p:txBody>
      </p:sp>
      <p:sp>
        <p:nvSpPr>
          <p:cNvPr id="7783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h-TH"/>
          </a:p>
        </p:txBody>
      </p:sp>
      <p:sp>
        <p:nvSpPr>
          <p:cNvPr id="819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h-TH"/>
          </a:p>
        </p:txBody>
      </p:sp>
      <p:pic>
        <p:nvPicPr>
          <p:cNvPr id="81923" name="Picture 3"/>
          <p:cNvPicPr>
            <a:picLocks noChangeAspect="1" noChangeArrowheads="1"/>
          </p:cNvPicPr>
          <p:nvPr/>
        </p:nvPicPr>
        <p:blipFill>
          <a:blip r:embed="rId4" cstate="print"/>
          <a:srcRect/>
          <a:stretch>
            <a:fillRect/>
          </a:stretch>
        </p:blipFill>
        <p:spPr bwMode="auto">
          <a:xfrm>
            <a:off x="2627784" y="2145494"/>
            <a:ext cx="3700000" cy="2143140"/>
          </a:xfrm>
          <a:prstGeom prst="rect">
            <a:avLst/>
          </a:prstGeom>
          <a:ln>
            <a:noFill/>
          </a:ln>
          <a:effectLst>
            <a:outerShdw blurRad="292100" dist="139700" dir="2700000" algn="tl" rotWithShape="0">
              <a:srgbClr val="333333">
                <a:alpha val="65000"/>
              </a:srgbClr>
            </a:outerShdw>
          </a:effectLst>
        </p:spPr>
      </p:pic>
      <p:pic>
        <p:nvPicPr>
          <p:cNvPr id="81924" name="Picture 4"/>
          <p:cNvPicPr>
            <a:picLocks noChangeAspect="1" noChangeArrowheads="1"/>
          </p:cNvPicPr>
          <p:nvPr/>
        </p:nvPicPr>
        <p:blipFill>
          <a:blip r:embed="rId5" cstate="print"/>
          <a:srcRect/>
          <a:stretch>
            <a:fillRect/>
          </a:stretch>
        </p:blipFill>
        <p:spPr bwMode="auto">
          <a:xfrm>
            <a:off x="3627916" y="3145626"/>
            <a:ext cx="2928916" cy="1911245"/>
          </a:xfrm>
          <a:prstGeom prst="rect">
            <a:avLst/>
          </a:prstGeom>
          <a:ln>
            <a:noFill/>
          </a:ln>
          <a:effectLst>
            <a:outerShdw blurRad="292100" dist="139700" dir="2700000" algn="tl" rotWithShape="0">
              <a:srgbClr val="333333">
                <a:alpha val="65000"/>
              </a:srgbClr>
            </a:outerShdw>
          </a:effectLst>
        </p:spPr>
      </p:pic>
      <p:pic>
        <p:nvPicPr>
          <p:cNvPr id="81926" name="Picture 6"/>
          <p:cNvPicPr>
            <a:picLocks noChangeAspect="1" noChangeArrowheads="1"/>
          </p:cNvPicPr>
          <p:nvPr/>
        </p:nvPicPr>
        <p:blipFill>
          <a:blip r:embed="rId6" cstate="print"/>
          <a:srcRect/>
          <a:stretch>
            <a:fillRect/>
          </a:stretch>
        </p:blipFill>
        <p:spPr bwMode="auto">
          <a:xfrm>
            <a:off x="4270932" y="4209407"/>
            <a:ext cx="2500288" cy="1365087"/>
          </a:xfrm>
          <a:prstGeom prst="rect">
            <a:avLst/>
          </a:prstGeom>
          <a:ln>
            <a:noFill/>
          </a:ln>
          <a:effectLst>
            <a:outerShdw blurRad="292100" dist="139700" dir="2700000" algn="tl" rotWithShape="0">
              <a:srgbClr val="333333">
                <a:alpha val="65000"/>
              </a:srgbClr>
            </a:outerShdw>
          </a:effectLst>
        </p:spPr>
      </p:pic>
      <p:sp>
        <p:nvSpPr>
          <p:cNvPr id="16" name="Rounded Rectangle 15"/>
          <p:cNvSpPr/>
          <p:nvPr/>
        </p:nvSpPr>
        <p:spPr>
          <a:xfrm>
            <a:off x="4556610" y="2502684"/>
            <a:ext cx="2428892" cy="50006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th-TH" dirty="0" smtClean="0">
                <a:latin typeface="TH SarabunPSK" pitchFamily="34" charset="-34"/>
                <a:cs typeface="TH SarabunPSK" pitchFamily="34" charset="-34"/>
              </a:rPr>
              <a:t>บุคลากร</a:t>
            </a:r>
            <a:endParaRPr lang="th-TH" dirty="0">
              <a:latin typeface="TH SarabunPSK" pitchFamily="34" charset="-34"/>
              <a:cs typeface="TH SarabunPSK" pitchFamily="34" charset="-34"/>
            </a:endParaRPr>
          </a:p>
        </p:txBody>
      </p:sp>
      <p:sp>
        <p:nvSpPr>
          <p:cNvPr id="17" name="Rounded Rectangle 16"/>
          <p:cNvSpPr/>
          <p:nvPr/>
        </p:nvSpPr>
        <p:spPr>
          <a:xfrm>
            <a:off x="5128114" y="3502816"/>
            <a:ext cx="2428892" cy="500066"/>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th-TH" dirty="0" smtClean="0">
                <a:latin typeface="TH SarabunPSK" pitchFamily="34" charset="-34"/>
                <a:cs typeface="TH SarabunPSK" pitchFamily="34" charset="-34"/>
              </a:rPr>
              <a:t>วิจัย</a:t>
            </a:r>
            <a:endParaRPr lang="th-TH" dirty="0">
              <a:latin typeface="TH SarabunPSK" pitchFamily="34" charset="-34"/>
              <a:cs typeface="TH SarabunPSK" pitchFamily="34" charset="-34"/>
            </a:endParaRPr>
          </a:p>
        </p:txBody>
      </p:sp>
      <p:sp>
        <p:nvSpPr>
          <p:cNvPr id="19" name="Rounded Rectangle 18"/>
          <p:cNvSpPr/>
          <p:nvPr/>
        </p:nvSpPr>
        <p:spPr>
          <a:xfrm>
            <a:off x="5699618" y="4502948"/>
            <a:ext cx="2428892" cy="500066"/>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h-TH" dirty="0" smtClean="0">
                <a:latin typeface="TH SarabunPSK" pitchFamily="34" charset="-34"/>
                <a:cs typeface="TH SarabunPSK" pitchFamily="34" charset="-34"/>
              </a:rPr>
              <a:t>บริการวิชาการ</a:t>
            </a:r>
            <a:endParaRPr lang="th-TH" dirty="0">
              <a:latin typeface="TH SarabunPSK" pitchFamily="34" charset="-34"/>
              <a:cs typeface="TH SarabunPSK" pitchFamily="34" charset="-34"/>
            </a:endParaRPr>
          </a:p>
        </p:txBody>
      </p:sp>
      <p:pic>
        <p:nvPicPr>
          <p:cNvPr id="2" name="Picture 2"/>
          <p:cNvPicPr>
            <a:picLocks noChangeAspect="1" noChangeArrowheads="1"/>
          </p:cNvPicPr>
          <p:nvPr/>
        </p:nvPicPr>
        <p:blipFill>
          <a:blip r:embed="rId7" cstate="print"/>
          <a:srcRect/>
          <a:stretch>
            <a:fillRect/>
          </a:stretch>
        </p:blipFill>
        <p:spPr bwMode="auto">
          <a:xfrm rot="21111711">
            <a:off x="306741" y="3424758"/>
            <a:ext cx="3160698" cy="2709533"/>
          </a:xfrm>
          <a:prstGeom prst="rect">
            <a:avLst/>
          </a:prstGeom>
          <a:ln>
            <a:noFill/>
          </a:ln>
          <a:effectLst>
            <a:softEdge rad="112500"/>
          </a:effectLst>
        </p:spPr>
      </p:pic>
      <p:sp>
        <p:nvSpPr>
          <p:cNvPr id="20" name="Rounded Rectangle 19"/>
          <p:cNvSpPr/>
          <p:nvPr/>
        </p:nvSpPr>
        <p:spPr>
          <a:xfrm>
            <a:off x="2413470" y="5788808"/>
            <a:ext cx="2428892" cy="500066"/>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smtClean="0">
                <a:latin typeface="TH SarabunPSK" pitchFamily="34" charset="-34"/>
                <a:cs typeface="TH SarabunPSK" pitchFamily="34" charset="-34"/>
              </a:rPr>
              <a:t>www.eng.nu.ac.th</a:t>
            </a:r>
            <a:endParaRPr lang="th-TH" dirty="0">
              <a:latin typeface="TH SarabunPSK" pitchFamily="34" charset="-34"/>
              <a:cs typeface="TH SarabunPSK" pitchFamily="34" charset="-34"/>
            </a:endParaRPr>
          </a:p>
        </p:txBody>
      </p:sp>
      <p:sp>
        <p:nvSpPr>
          <p:cNvPr id="21" name="Rounded Rectangle 20"/>
          <p:cNvSpPr/>
          <p:nvPr/>
        </p:nvSpPr>
        <p:spPr>
          <a:xfrm>
            <a:off x="3699354" y="1573990"/>
            <a:ext cx="2428892" cy="500066"/>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th-TH" dirty="0" smtClean="0">
                <a:latin typeface="TH SarabunPSK" pitchFamily="34" charset="-34"/>
                <a:cs typeface="TH SarabunPSK" pitchFamily="34" charset="-34"/>
              </a:rPr>
              <a:t>แฟ้มสะสมงาน</a:t>
            </a:r>
            <a:endParaRPr lang="th-TH" dirty="0">
              <a:latin typeface="TH SarabunPSK" pitchFamily="34" charset="-34"/>
              <a:cs typeface="TH SarabunPSK" pitchFamily="34" charset="-34"/>
            </a:endParaRPr>
          </a:p>
        </p:txBody>
      </p:sp>
      <p:pic>
        <p:nvPicPr>
          <p:cNvPr id="3" name="Picture 2"/>
          <p:cNvPicPr>
            <a:picLocks noChangeAspect="1"/>
          </p:cNvPicPr>
          <p:nvPr/>
        </p:nvPicPr>
        <p:blipFill>
          <a:blip r:embed="rId8"/>
          <a:stretch>
            <a:fillRect/>
          </a:stretch>
        </p:blipFill>
        <p:spPr>
          <a:xfrm>
            <a:off x="5521076" y="5070030"/>
            <a:ext cx="2106966" cy="1276687"/>
          </a:xfrm>
          <a:prstGeom prst="rect">
            <a:avLst/>
          </a:prstGeom>
          <a:ln>
            <a:noFill/>
          </a:ln>
          <a:effectLst>
            <a:outerShdw blurRad="292100" dist="139700" dir="2700000" algn="tl" rotWithShape="0">
              <a:srgbClr val="333333">
                <a:alpha val="65000"/>
              </a:srgbClr>
            </a:outerShdw>
          </a:effectLst>
        </p:spPr>
      </p:pic>
      <p:sp>
        <p:nvSpPr>
          <p:cNvPr id="22" name="Rounded Rectangle 21"/>
          <p:cNvSpPr/>
          <p:nvPr/>
        </p:nvSpPr>
        <p:spPr>
          <a:xfrm>
            <a:off x="6449294" y="5350412"/>
            <a:ext cx="2428892" cy="500066"/>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th-TH" dirty="0" smtClean="0">
                <a:latin typeface="TH SarabunPSK" pitchFamily="34" charset="-34"/>
                <a:cs typeface="TH SarabunPSK" pitchFamily="34" charset="-34"/>
              </a:rPr>
              <a:t>การเงินและพัสดุ</a:t>
            </a:r>
            <a:endParaRPr lang="th-TH" dirty="0">
              <a:latin typeface="TH SarabunPSK" pitchFamily="34" charset="-34"/>
              <a:cs typeface="TH SarabunPSK" pitchFamily="34" charset="-34"/>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120" y="1277888"/>
            <a:ext cx="8229600" cy="1143000"/>
          </a:xfrm>
        </p:spPr>
        <p:txBody>
          <a:bodyPr>
            <a:normAutofit fontScale="90000"/>
          </a:bodyPr>
          <a:lstStyle/>
          <a:p>
            <a:r>
              <a:rPr lang="th-TH" dirty="0">
                <a:latin typeface="TH Sarabun New" panose="020B0500040200020003" pitchFamily="34" charset="-34"/>
                <a:cs typeface="TH Sarabun New" panose="020B0500040200020003" pitchFamily="34" charset="-34"/>
              </a:rPr>
              <a:t>สถิติการเกิดอุบัติเหตุทางถนน </a:t>
            </a:r>
            <a:br>
              <a:rPr lang="th-TH" dirty="0">
                <a:latin typeface="TH Sarabun New" panose="020B0500040200020003" pitchFamily="34" charset="-34"/>
                <a:cs typeface="TH Sarabun New" panose="020B0500040200020003" pitchFamily="34" charset="-34"/>
              </a:rPr>
            </a:br>
            <a:r>
              <a:rPr lang="th-TH" dirty="0">
                <a:latin typeface="TH Sarabun New" panose="020B0500040200020003" pitchFamily="34" charset="-34"/>
                <a:cs typeface="TH Sarabun New" panose="020B0500040200020003" pitchFamily="34" charset="-34"/>
              </a:rPr>
              <a:t>ภายในพื้นที่มหาวิทยาลัยนเรศวร</a:t>
            </a:r>
          </a:p>
        </p:txBody>
      </p:sp>
      <p:pic>
        <p:nvPicPr>
          <p:cNvPr id="1026" name="Picture 2" descr="http://nu.ac.th/php_form/uploads2012/images/noc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2564904"/>
            <a:ext cx="4525516" cy="3840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1045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7158" y="500042"/>
            <a:ext cx="6000792" cy="369332"/>
          </a:xfrm>
          <a:prstGeom prst="rect">
            <a:avLst/>
          </a:prstGeom>
          <a:noFill/>
        </p:spPr>
        <p:txBody>
          <a:bodyPr wrap="square" rtlCol="0">
            <a:spAutoFit/>
          </a:bodyPr>
          <a:lstStyle/>
          <a:p>
            <a:pPr algn="ctr"/>
            <a:r>
              <a:rPr lang="th-TH" sz="1800" b="1" dirty="0" smtClean="0">
                <a:solidFill>
                  <a:schemeClr val="bg1"/>
                </a:solidFill>
                <a:effectLst>
                  <a:outerShdw blurRad="38100" dist="38100" dir="2700000" algn="tl">
                    <a:srgbClr val="000000">
                      <a:alpha val="43137"/>
                    </a:srgbClr>
                  </a:outerShdw>
                </a:effectLst>
                <a:latin typeface="TH SarabunPSK" panose="020B0500040200020003" pitchFamily="34" charset="-34"/>
                <a:cs typeface="TH SarabunPSK" panose="020B0500040200020003" pitchFamily="34" charset="-34"/>
              </a:rPr>
              <a:t>สถิติเปรียบเทียบการเกิดอุบัติเหตุทางถนน ภายในพื้นที่มหาวิทยาลัยนเรศวร</a:t>
            </a:r>
            <a:endParaRPr lang="th-TH" sz="1800" b="1" dirty="0">
              <a:solidFill>
                <a:schemeClr val="bg1"/>
              </a:solidFill>
              <a:effectLst>
                <a:outerShdw blurRad="38100" dist="38100" dir="2700000" algn="tl">
                  <a:srgbClr val="000000">
                    <a:alpha val="43137"/>
                  </a:srgbClr>
                </a:outerShdw>
              </a:effectLst>
              <a:latin typeface="TH SarabunPSK" panose="020B0500040200020003" pitchFamily="34" charset="-34"/>
              <a:cs typeface="TH SarabunPSK" panose="020B0500040200020003" pitchFamily="34" charset="-34"/>
            </a:endParaRPr>
          </a:p>
        </p:txBody>
      </p:sp>
      <p:sp>
        <p:nvSpPr>
          <p:cNvPr id="4" name="TextBox 3"/>
          <p:cNvSpPr txBox="1"/>
          <p:nvPr/>
        </p:nvSpPr>
        <p:spPr>
          <a:xfrm>
            <a:off x="1259632" y="5949280"/>
            <a:ext cx="8280920" cy="523220"/>
          </a:xfrm>
          <a:prstGeom prst="rect">
            <a:avLst/>
          </a:prstGeom>
          <a:noFill/>
        </p:spPr>
        <p:txBody>
          <a:bodyPr wrap="square" rtlCol="0">
            <a:spAutoFit/>
          </a:bodyPr>
          <a:lstStyle/>
          <a:p>
            <a:r>
              <a:rPr lang="th-TH" b="1" i="1" dirty="0" smtClean="0">
                <a:solidFill>
                  <a:srgbClr val="FF0000"/>
                </a:solidFill>
                <a:effectLst>
                  <a:outerShdw blurRad="38100" dist="38100" dir="2700000" algn="tl">
                    <a:srgbClr val="000000">
                      <a:alpha val="43137"/>
                    </a:srgbClr>
                  </a:outerShdw>
                </a:effectLst>
              </a:rPr>
              <a:t>ที่มา </a:t>
            </a:r>
            <a:r>
              <a:rPr lang="en-US" b="1" i="1" dirty="0" smtClean="0">
                <a:solidFill>
                  <a:srgbClr val="FF0000"/>
                </a:solidFill>
                <a:effectLst>
                  <a:outerShdw blurRad="38100" dist="38100" dir="2700000" algn="tl">
                    <a:srgbClr val="000000">
                      <a:alpha val="43137"/>
                    </a:srgbClr>
                  </a:outerShdw>
                </a:effectLst>
              </a:rPr>
              <a:t>: </a:t>
            </a:r>
            <a:r>
              <a:rPr lang="th-TH" b="1" i="1" dirty="0">
                <a:solidFill>
                  <a:srgbClr val="FF0000"/>
                </a:solidFill>
                <a:effectLst>
                  <a:outerShdw blurRad="38100" dist="38100" dir="2700000" algn="tl">
                    <a:srgbClr val="000000">
                      <a:alpha val="43137"/>
                    </a:srgbClr>
                  </a:outerShdw>
                </a:effectLst>
              </a:rPr>
              <a:t>สรุปอุบัติเหตุจากศูนย์แจ้งเหตุฉุกเฉินนิสิต มหาวิทยาลัยนเรศวร</a:t>
            </a:r>
          </a:p>
        </p:txBody>
      </p:sp>
      <p:graphicFrame>
        <p:nvGraphicFramePr>
          <p:cNvPr id="5" name="แผนภูมิ 4"/>
          <p:cNvGraphicFramePr>
            <a:graphicFrameLocks/>
          </p:cNvGraphicFramePr>
          <p:nvPr>
            <p:extLst>
              <p:ext uri="{D42A27DB-BD31-4B8C-83A1-F6EECF244321}">
                <p14:modId xmlns:p14="http://schemas.microsoft.com/office/powerpoint/2010/main" val="110592741"/>
              </p:ext>
            </p:extLst>
          </p:nvPr>
        </p:nvGraphicFramePr>
        <p:xfrm>
          <a:off x="467544" y="1140147"/>
          <a:ext cx="8280920" cy="48091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529859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ตาราง 1"/>
          <p:cNvGraphicFramePr>
            <a:graphicFrameLocks noGrp="1"/>
          </p:cNvGraphicFramePr>
          <p:nvPr>
            <p:extLst>
              <p:ext uri="{D42A27DB-BD31-4B8C-83A1-F6EECF244321}">
                <p14:modId xmlns:p14="http://schemas.microsoft.com/office/powerpoint/2010/main" val="56449247"/>
              </p:ext>
            </p:extLst>
          </p:nvPr>
        </p:nvGraphicFramePr>
        <p:xfrm>
          <a:off x="1907704" y="1340768"/>
          <a:ext cx="5400600" cy="4461510"/>
        </p:xfrm>
        <a:graphic>
          <a:graphicData uri="http://schemas.openxmlformats.org/drawingml/2006/table">
            <a:tbl>
              <a:tblPr/>
              <a:tblGrid>
                <a:gridCol w="900100"/>
                <a:gridCol w="900100"/>
                <a:gridCol w="900100"/>
                <a:gridCol w="900100"/>
                <a:gridCol w="900100"/>
                <a:gridCol w="900100"/>
              </a:tblGrid>
              <a:tr h="303462">
                <a:tc>
                  <a:txBody>
                    <a:bodyPr/>
                    <a:lstStyle/>
                    <a:p>
                      <a:pPr algn="ctr" fontAlgn="b"/>
                      <a:r>
                        <a:rPr lang="th-TH" sz="2400" b="1" i="0" u="none" strike="noStrike" dirty="0">
                          <a:solidFill>
                            <a:srgbClr val="000000"/>
                          </a:solidFill>
                          <a:effectLst/>
                          <a:latin typeface="TH SarabunPSK" panose="020B0500040200020003" pitchFamily="34" charset="-34"/>
                          <a:cs typeface="TH SarabunPSK" panose="020B0500040200020003" pitchFamily="34" charset="-34"/>
                        </a:rPr>
                        <a:t>เดือน</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th-TH" sz="2400" b="1" i="0" u="none" strike="noStrike" dirty="0">
                          <a:solidFill>
                            <a:srgbClr val="000000"/>
                          </a:solidFill>
                          <a:effectLst/>
                          <a:latin typeface="TH SarabunPSK" panose="020B0500040200020003" pitchFamily="34" charset="-34"/>
                          <a:cs typeface="TH SarabunPSK" panose="020B0500040200020003" pitchFamily="34" charset="-34"/>
                        </a:rPr>
                        <a:t>2555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th-TH" sz="2400" b="1" i="0" u="none" strike="noStrike">
                          <a:solidFill>
                            <a:srgbClr val="000000"/>
                          </a:solidFill>
                          <a:effectLst/>
                          <a:latin typeface="TH SarabunPSK" panose="020B0500040200020003" pitchFamily="34" charset="-34"/>
                          <a:cs typeface="TH SarabunPSK" panose="020B0500040200020003" pitchFamily="34" charset="-34"/>
                        </a:rPr>
                        <a:t>2556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th-TH" sz="2400" b="1" i="0" u="none" strike="noStrike" dirty="0">
                          <a:solidFill>
                            <a:srgbClr val="000000"/>
                          </a:solidFill>
                          <a:effectLst/>
                          <a:latin typeface="TH SarabunPSK" panose="020B0500040200020003" pitchFamily="34" charset="-34"/>
                          <a:cs typeface="TH SarabunPSK" panose="020B0500040200020003" pitchFamily="34" charset="-34"/>
                        </a:rPr>
                        <a:t>2557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th-TH" sz="2400" b="1" i="0" u="none" strike="noStrike" dirty="0" smtClean="0">
                          <a:solidFill>
                            <a:srgbClr val="000000"/>
                          </a:solidFill>
                          <a:effectLst/>
                          <a:latin typeface="TH SarabunPSK" panose="020B0500040200020003" pitchFamily="34" charset="-34"/>
                          <a:cs typeface="TH SarabunPSK" panose="020B0500040200020003" pitchFamily="34" charset="-34"/>
                        </a:rPr>
                        <a:t>2558</a:t>
                      </a:r>
                      <a:endParaRPr lang="th-TH" sz="24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th-TH" sz="2400" b="1" i="0" u="none" strike="noStrike" dirty="0" smtClean="0">
                          <a:solidFill>
                            <a:srgbClr val="000000"/>
                          </a:solidFill>
                          <a:effectLst/>
                          <a:latin typeface="TH SarabunPSK" panose="020B0500040200020003" pitchFamily="34" charset="-34"/>
                          <a:cs typeface="TH SarabunPSK" panose="020B0500040200020003" pitchFamily="34" charset="-34"/>
                        </a:rPr>
                        <a:t>2559</a:t>
                      </a:r>
                      <a:endParaRPr lang="th-TH" sz="24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r>
              <a:tr h="303462">
                <a:tc>
                  <a:txBody>
                    <a:bodyPr/>
                    <a:lstStyle/>
                    <a:p>
                      <a:pPr algn="l"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มกราคม</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000000"/>
                          </a:solidFill>
                          <a:effectLst/>
                          <a:latin typeface="TH SarabunPSK" panose="020B0500040200020003" pitchFamily="34" charset="-34"/>
                          <a:cs typeface="TH SarabunPSK" panose="020B0500040200020003" pitchFamily="34" charset="-34"/>
                        </a:rPr>
                        <a:t>4</a:t>
                      </a:r>
                      <a:endParaRPr lang="th-TH" sz="20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2000" b="1" i="0" u="none" strike="noStrike" kern="1200" dirty="0">
                          <a:solidFill>
                            <a:srgbClr val="000000"/>
                          </a:solidFill>
                          <a:effectLst/>
                          <a:latin typeface="TH SarabunPSK" panose="020B0500040200020003" pitchFamily="34" charset="-34"/>
                          <a:ea typeface="+mn-ea"/>
                          <a:cs typeface="TH SarabunPSK" panose="020B0500040200020003" pitchFamily="34" charset="-34"/>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462">
                <a:tc>
                  <a:txBody>
                    <a:bodyPr/>
                    <a:lstStyle/>
                    <a:p>
                      <a:pPr algn="l"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กุมภาพันธ์</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000000"/>
                          </a:solidFill>
                          <a:effectLst/>
                          <a:latin typeface="TH SarabunPSK" panose="020B0500040200020003" pitchFamily="34" charset="-34"/>
                          <a:cs typeface="TH SarabunPSK" panose="020B0500040200020003" pitchFamily="34" charset="-34"/>
                        </a:rPr>
                        <a:t>7</a:t>
                      </a:r>
                      <a:endParaRPr lang="th-TH" sz="20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2000" b="1" i="0" u="none" strike="noStrike" kern="1200" dirty="0">
                          <a:solidFill>
                            <a:srgbClr val="000000"/>
                          </a:solidFill>
                          <a:effectLst/>
                          <a:latin typeface="TH SarabunPSK" panose="020B0500040200020003" pitchFamily="34" charset="-34"/>
                          <a:ea typeface="+mn-ea"/>
                          <a:cs typeface="TH SarabunPSK" panose="020B0500040200020003" pitchFamily="34" charset="-34"/>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462">
                <a:tc>
                  <a:txBody>
                    <a:bodyPr/>
                    <a:lstStyle/>
                    <a:p>
                      <a:pPr algn="l" fontAlgn="b"/>
                      <a:r>
                        <a:rPr lang="th-TH" sz="2000" b="1" i="0" u="none" strike="noStrike">
                          <a:solidFill>
                            <a:srgbClr val="000000"/>
                          </a:solidFill>
                          <a:effectLst/>
                          <a:latin typeface="TH SarabunPSK" panose="020B0500040200020003" pitchFamily="34" charset="-34"/>
                          <a:cs typeface="TH SarabunPSK" panose="020B0500040200020003" pitchFamily="34" charset="-34"/>
                        </a:rPr>
                        <a:t>มีนาคม</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000000"/>
                          </a:solidFill>
                          <a:effectLst/>
                          <a:latin typeface="TH SarabunPSK" panose="020B0500040200020003" pitchFamily="34" charset="-34"/>
                          <a:cs typeface="TH SarabunPSK" panose="020B0500040200020003" pitchFamily="34" charset="-34"/>
                        </a:rPr>
                        <a:t>17</a:t>
                      </a:r>
                      <a:endParaRPr lang="th-TH" sz="20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2000" b="1" i="0" u="none" strike="noStrike" kern="1200" dirty="0">
                          <a:solidFill>
                            <a:srgbClr val="000000"/>
                          </a:solidFill>
                          <a:effectLst/>
                          <a:latin typeface="TH SarabunPSK" panose="020B0500040200020003" pitchFamily="34" charset="-34"/>
                          <a:ea typeface="+mn-ea"/>
                          <a:cs typeface="TH SarabunPSK" panose="020B0500040200020003" pitchFamily="34" charset="-34"/>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462">
                <a:tc>
                  <a:txBody>
                    <a:bodyPr/>
                    <a:lstStyle/>
                    <a:p>
                      <a:pPr algn="l" fontAlgn="b"/>
                      <a:r>
                        <a:rPr lang="th-TH" sz="2000" b="1" i="0" u="none" strike="noStrike">
                          <a:solidFill>
                            <a:srgbClr val="000000"/>
                          </a:solidFill>
                          <a:effectLst/>
                          <a:latin typeface="TH SarabunPSK" panose="020B0500040200020003" pitchFamily="34" charset="-34"/>
                          <a:cs typeface="TH SarabunPSK" panose="020B0500040200020003" pitchFamily="34" charset="-34"/>
                        </a:rPr>
                        <a:t>เมษายน</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000000"/>
                          </a:solidFill>
                          <a:effectLst/>
                          <a:latin typeface="TH SarabunPSK" panose="020B0500040200020003" pitchFamily="34" charset="-34"/>
                          <a:cs typeface="TH SarabunPSK" panose="020B0500040200020003" pitchFamily="34" charset="-34"/>
                        </a:rPr>
                        <a:t>6</a:t>
                      </a:r>
                      <a:endParaRPr lang="th-TH" sz="20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2000" b="1" i="0" u="none" strike="noStrike" kern="1200" dirty="0">
                          <a:solidFill>
                            <a:srgbClr val="000000"/>
                          </a:solidFill>
                          <a:effectLst/>
                          <a:latin typeface="TH SarabunPSK" panose="020B0500040200020003" pitchFamily="34" charset="-34"/>
                          <a:ea typeface="+mn-ea"/>
                          <a:cs typeface="TH SarabunPSK" panose="020B0500040200020003" pitchFamily="34" charset="-34"/>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462">
                <a:tc>
                  <a:txBody>
                    <a:bodyPr/>
                    <a:lstStyle/>
                    <a:p>
                      <a:pPr algn="l" fontAlgn="b"/>
                      <a:r>
                        <a:rPr lang="th-TH" sz="2000" b="1" i="0" u="none" strike="noStrike">
                          <a:solidFill>
                            <a:srgbClr val="000000"/>
                          </a:solidFill>
                          <a:effectLst/>
                          <a:latin typeface="TH SarabunPSK" panose="020B0500040200020003" pitchFamily="34" charset="-34"/>
                          <a:cs typeface="TH SarabunPSK" panose="020B0500040200020003" pitchFamily="34" charset="-34"/>
                        </a:rPr>
                        <a:t>พฤษภาคม</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000000"/>
                          </a:solidFill>
                          <a:effectLst/>
                          <a:latin typeface="TH SarabunPSK" panose="020B0500040200020003" pitchFamily="34" charset="-34"/>
                          <a:cs typeface="TH SarabunPSK" panose="020B0500040200020003" pitchFamily="34" charset="-34"/>
                        </a:rPr>
                        <a:t>4</a:t>
                      </a:r>
                      <a:endParaRPr lang="th-TH" sz="20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2000" b="1" i="0" u="none" strike="noStrike" kern="1200" dirty="0">
                          <a:solidFill>
                            <a:srgbClr val="000000"/>
                          </a:solidFill>
                          <a:effectLst/>
                          <a:latin typeface="TH SarabunPSK" panose="020B0500040200020003" pitchFamily="34" charset="-34"/>
                          <a:ea typeface="+mn-ea"/>
                          <a:cs typeface="TH SarabunPSK" panose="020B0500040200020003" pitchFamily="34" charset="-34"/>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462">
                <a:tc>
                  <a:txBody>
                    <a:bodyPr/>
                    <a:lstStyle/>
                    <a:p>
                      <a:pPr algn="l" fontAlgn="b"/>
                      <a:r>
                        <a:rPr lang="th-TH" sz="2000" b="1" i="0" u="none" strike="noStrike">
                          <a:solidFill>
                            <a:srgbClr val="000000"/>
                          </a:solidFill>
                          <a:effectLst/>
                          <a:latin typeface="TH SarabunPSK" panose="020B0500040200020003" pitchFamily="34" charset="-34"/>
                          <a:cs typeface="TH SarabunPSK" panose="020B0500040200020003" pitchFamily="34" charset="-34"/>
                        </a:rPr>
                        <a:t>มิถุนายน</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000000"/>
                          </a:solidFill>
                          <a:effectLst/>
                          <a:latin typeface="TH SarabunPSK" panose="020B0500040200020003" pitchFamily="34" charset="-34"/>
                          <a:cs typeface="TH SarabunPSK" panose="020B0500040200020003" pitchFamily="34" charset="-34"/>
                        </a:rPr>
                        <a:t>3</a:t>
                      </a:r>
                      <a:endParaRPr lang="th-TH" sz="20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2000" b="1" i="0" u="none" strike="noStrike" kern="1200" dirty="0">
                          <a:solidFill>
                            <a:srgbClr val="000000"/>
                          </a:solidFill>
                          <a:effectLst/>
                          <a:latin typeface="TH SarabunPSK" panose="020B0500040200020003" pitchFamily="34" charset="-34"/>
                          <a:ea typeface="+mn-ea"/>
                          <a:cs typeface="TH SarabunPSK" panose="020B0500040200020003" pitchFamily="34" charset="-34"/>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462">
                <a:tc>
                  <a:txBody>
                    <a:bodyPr/>
                    <a:lstStyle/>
                    <a:p>
                      <a:pPr algn="l" fontAlgn="b"/>
                      <a:r>
                        <a:rPr lang="th-TH" sz="2000" b="1" i="0" u="none" strike="noStrike">
                          <a:solidFill>
                            <a:srgbClr val="000000"/>
                          </a:solidFill>
                          <a:effectLst/>
                          <a:latin typeface="TH SarabunPSK" panose="020B0500040200020003" pitchFamily="34" charset="-34"/>
                          <a:cs typeface="TH SarabunPSK" panose="020B0500040200020003" pitchFamily="34" charset="-34"/>
                        </a:rPr>
                        <a:t>กรกฎาคม</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000000"/>
                          </a:solidFill>
                          <a:effectLst/>
                          <a:latin typeface="TH SarabunPSK" panose="020B0500040200020003" pitchFamily="34" charset="-34"/>
                          <a:cs typeface="TH SarabunPSK" panose="020B0500040200020003" pitchFamily="34" charset="-34"/>
                        </a:rPr>
                        <a:t>5</a:t>
                      </a:r>
                      <a:endParaRPr lang="th-TH" sz="20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2000" b="1" i="0" u="none" strike="noStrike" kern="1200" dirty="0">
                          <a:solidFill>
                            <a:srgbClr val="000000"/>
                          </a:solidFill>
                          <a:effectLst/>
                          <a:latin typeface="TH SarabunPSK" panose="020B0500040200020003" pitchFamily="34" charset="-34"/>
                          <a:ea typeface="+mn-ea"/>
                          <a:cs typeface="TH SarabunPSK" panose="020B0500040200020003" pitchFamily="34" charset="-34"/>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462">
                <a:tc>
                  <a:txBody>
                    <a:bodyPr/>
                    <a:lstStyle/>
                    <a:p>
                      <a:pPr algn="l" fontAlgn="b"/>
                      <a:r>
                        <a:rPr lang="th-TH" sz="2000" b="1" i="0" u="none" strike="noStrike">
                          <a:solidFill>
                            <a:srgbClr val="000000"/>
                          </a:solidFill>
                          <a:effectLst/>
                          <a:latin typeface="TH SarabunPSK" panose="020B0500040200020003" pitchFamily="34" charset="-34"/>
                          <a:cs typeface="TH SarabunPSK" panose="020B0500040200020003" pitchFamily="34" charset="-34"/>
                        </a:rPr>
                        <a:t>สิงหาคม</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000000"/>
                          </a:solidFill>
                          <a:effectLst/>
                          <a:latin typeface="TH SarabunPSK" panose="020B0500040200020003" pitchFamily="34" charset="-34"/>
                          <a:cs typeface="TH SarabunPSK" panose="020B0500040200020003" pitchFamily="34" charset="-34"/>
                        </a:rPr>
                        <a:t>7</a:t>
                      </a:r>
                      <a:endParaRPr lang="th-TH" sz="20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2000" b="1" i="0" u="none" strike="noStrike" kern="1200" dirty="0">
                          <a:solidFill>
                            <a:srgbClr val="000000"/>
                          </a:solidFill>
                          <a:effectLst/>
                          <a:latin typeface="TH SarabunPSK" panose="020B0500040200020003" pitchFamily="34" charset="-34"/>
                          <a:ea typeface="+mn-ea"/>
                          <a:cs typeface="TH SarabunPSK" panose="020B0500040200020003" pitchFamily="34" charset="-34"/>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462">
                <a:tc>
                  <a:txBody>
                    <a:bodyPr/>
                    <a:lstStyle/>
                    <a:p>
                      <a:pPr algn="l" fontAlgn="b"/>
                      <a:r>
                        <a:rPr lang="th-TH" sz="2000" b="1" i="0" u="none" strike="noStrike">
                          <a:solidFill>
                            <a:srgbClr val="000000"/>
                          </a:solidFill>
                          <a:effectLst/>
                          <a:latin typeface="TH SarabunPSK" panose="020B0500040200020003" pitchFamily="34" charset="-34"/>
                          <a:cs typeface="TH SarabunPSK" panose="020B0500040200020003" pitchFamily="34" charset="-34"/>
                        </a:rPr>
                        <a:t>กันยายน</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000000"/>
                          </a:solidFill>
                          <a:effectLst/>
                          <a:latin typeface="TH SarabunPSK" panose="020B0500040200020003" pitchFamily="34" charset="-34"/>
                          <a:cs typeface="TH SarabunPSK" panose="020B0500040200020003" pitchFamily="34" charset="-34"/>
                        </a:rPr>
                        <a:t>14</a:t>
                      </a:r>
                      <a:endParaRPr lang="th-TH" sz="20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2000" b="1" i="0" u="none" strike="noStrike" kern="1200" dirty="0">
                          <a:solidFill>
                            <a:srgbClr val="000000"/>
                          </a:solidFill>
                          <a:effectLst/>
                          <a:latin typeface="TH SarabunPSK" panose="020B0500040200020003" pitchFamily="34" charset="-34"/>
                          <a:ea typeface="+mn-ea"/>
                          <a:cs typeface="TH SarabunPSK" panose="020B0500040200020003" pitchFamily="34" charset="-34"/>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462">
                <a:tc>
                  <a:txBody>
                    <a:bodyPr/>
                    <a:lstStyle/>
                    <a:p>
                      <a:pPr algn="l" fontAlgn="b"/>
                      <a:r>
                        <a:rPr lang="th-TH" sz="2000" b="1" i="0" u="none" strike="noStrike">
                          <a:solidFill>
                            <a:srgbClr val="000000"/>
                          </a:solidFill>
                          <a:effectLst/>
                          <a:latin typeface="TH SarabunPSK" panose="020B0500040200020003" pitchFamily="34" charset="-34"/>
                          <a:cs typeface="TH SarabunPSK" panose="020B0500040200020003" pitchFamily="34" charset="-34"/>
                        </a:rPr>
                        <a:t>ตุลาคม</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000000"/>
                          </a:solidFill>
                          <a:effectLst/>
                          <a:latin typeface="TH SarabunPSK" panose="020B0500040200020003" pitchFamily="34" charset="-34"/>
                          <a:cs typeface="TH SarabunPSK" panose="020B0500040200020003" pitchFamily="34" charset="-34"/>
                        </a:rPr>
                        <a:t>10</a:t>
                      </a:r>
                      <a:endParaRPr lang="th-TH" sz="20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smtClean="0">
                          <a:solidFill>
                            <a:srgbClr val="00B050"/>
                          </a:solidFill>
                          <a:effectLst/>
                          <a:latin typeface="TH SarabunPSK" panose="020B0500040200020003" pitchFamily="34" charset="-34"/>
                          <a:cs typeface="TH SarabunPSK" panose="020B0500040200020003" pitchFamily="34" charset="-34"/>
                        </a:rPr>
                        <a:t>n/a</a:t>
                      </a:r>
                      <a:endParaRPr lang="th-TH" sz="2000" b="1" i="0" u="none" strike="noStrike" dirty="0">
                        <a:solidFill>
                          <a:srgbClr val="00B05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462">
                <a:tc>
                  <a:txBody>
                    <a:bodyPr/>
                    <a:lstStyle/>
                    <a:p>
                      <a:pPr algn="l" fontAlgn="b"/>
                      <a:r>
                        <a:rPr lang="th-TH" sz="2000" b="1" i="0" u="none" strike="noStrike">
                          <a:solidFill>
                            <a:srgbClr val="000000"/>
                          </a:solidFill>
                          <a:effectLst/>
                          <a:latin typeface="TH SarabunPSK" panose="020B0500040200020003" pitchFamily="34" charset="-34"/>
                          <a:cs typeface="TH SarabunPSK" panose="020B0500040200020003" pitchFamily="34" charset="-34"/>
                        </a:rPr>
                        <a:t>พฤศจิกายน</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000000"/>
                          </a:solidFill>
                          <a:effectLst/>
                          <a:latin typeface="TH SarabunPSK" panose="020B0500040200020003" pitchFamily="34" charset="-34"/>
                          <a:cs typeface="TH SarabunPSK" panose="020B0500040200020003" pitchFamily="34" charset="-34"/>
                        </a:rPr>
                        <a:t>7</a:t>
                      </a:r>
                      <a:endParaRPr lang="th-TH" sz="20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smtClean="0">
                          <a:solidFill>
                            <a:srgbClr val="00B050"/>
                          </a:solidFill>
                          <a:effectLst/>
                          <a:latin typeface="TH SarabunPSK" panose="020B0500040200020003" pitchFamily="34" charset="-34"/>
                          <a:cs typeface="TH SarabunPSK" panose="020B0500040200020003" pitchFamily="34" charset="-34"/>
                        </a:rPr>
                        <a:t>n/a</a:t>
                      </a:r>
                      <a:endParaRPr lang="th-TH" sz="2000" b="1" i="0" u="none" strike="noStrike" dirty="0">
                        <a:solidFill>
                          <a:srgbClr val="00B05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462">
                <a:tc>
                  <a:txBody>
                    <a:bodyPr/>
                    <a:lstStyle/>
                    <a:p>
                      <a:pPr algn="l"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ธันวาคม</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a:solidFill>
                            <a:srgbClr val="000000"/>
                          </a:solidFill>
                          <a:effectLst/>
                          <a:latin typeface="TH SarabunPSK" panose="020B0500040200020003" pitchFamily="34" charset="-34"/>
                          <a:cs typeface="TH SarabunPSK" panose="020B0500040200020003" pitchFamily="34" charset="-34"/>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a:solidFill>
                            <a:srgbClr val="000000"/>
                          </a:solidFill>
                          <a:effectLst/>
                          <a:latin typeface="TH SarabunPSK" panose="020B0500040200020003" pitchFamily="34" charset="-34"/>
                          <a:cs typeface="TH SarabunPSK" panose="020B0500040200020003" pitchFamily="34" charset="-34"/>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000000"/>
                          </a:solidFill>
                          <a:effectLst/>
                          <a:latin typeface="TH SarabunPSK" panose="020B0500040200020003" pitchFamily="34" charset="-34"/>
                          <a:cs typeface="TH SarabunPSK" panose="020B0500040200020003" pitchFamily="34" charset="-34"/>
                        </a:rPr>
                        <a:t>7</a:t>
                      </a:r>
                      <a:endParaRPr lang="th-TH" sz="2000" b="1"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smtClean="0">
                          <a:solidFill>
                            <a:srgbClr val="00B050"/>
                          </a:solidFill>
                          <a:effectLst/>
                          <a:latin typeface="TH SarabunPSK" panose="020B0500040200020003" pitchFamily="34" charset="-34"/>
                          <a:cs typeface="TH SarabunPSK" panose="020B0500040200020003" pitchFamily="34" charset="-34"/>
                        </a:rPr>
                        <a:t>n/a</a:t>
                      </a:r>
                      <a:endParaRPr lang="th-TH" sz="2000" b="1" i="0" u="none" strike="noStrike" dirty="0">
                        <a:solidFill>
                          <a:srgbClr val="00B05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462">
                <a:tc>
                  <a:txBody>
                    <a:bodyPr/>
                    <a:lstStyle/>
                    <a:p>
                      <a:pPr algn="l" fontAlgn="b"/>
                      <a:r>
                        <a:rPr lang="th-TH" sz="2000" b="1" i="0" u="none" strike="noStrike" dirty="0" smtClean="0">
                          <a:solidFill>
                            <a:srgbClr val="FF0000"/>
                          </a:solidFill>
                          <a:effectLst/>
                          <a:latin typeface="TH SarabunPSK" panose="020B0500040200020003" pitchFamily="34" charset="-34"/>
                          <a:cs typeface="TH SarabunPSK" panose="020B0500040200020003" pitchFamily="34" charset="-34"/>
                        </a:rPr>
                        <a:t>รวม</a:t>
                      </a:r>
                      <a:endParaRPr lang="th-TH" sz="2000" b="1" i="0" u="none" strike="noStrike" dirty="0">
                        <a:solidFill>
                          <a:srgbClr val="FF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th-TH" sz="2000" b="1" i="0" u="none" strike="noStrike" dirty="0" smtClean="0">
                          <a:solidFill>
                            <a:srgbClr val="FF0000"/>
                          </a:solidFill>
                          <a:effectLst/>
                          <a:latin typeface="TH SarabunPSK" panose="020B0500040200020003" pitchFamily="34" charset="-34"/>
                          <a:cs typeface="TH SarabunPSK" panose="020B0500040200020003" pitchFamily="34" charset="-34"/>
                        </a:rPr>
                        <a:t>57</a:t>
                      </a:r>
                      <a:endParaRPr lang="th-TH" sz="2000" b="1" i="0" u="none" strike="noStrike" dirty="0">
                        <a:solidFill>
                          <a:srgbClr val="FF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FF0000"/>
                          </a:solidFill>
                          <a:effectLst/>
                          <a:latin typeface="TH SarabunPSK" panose="020B0500040200020003" pitchFamily="34" charset="-34"/>
                          <a:cs typeface="TH SarabunPSK" panose="020B0500040200020003" pitchFamily="34" charset="-34"/>
                        </a:rPr>
                        <a:t>111</a:t>
                      </a:r>
                      <a:endParaRPr lang="th-TH" sz="2000" b="1" i="0" u="none" strike="noStrike" dirty="0">
                        <a:solidFill>
                          <a:srgbClr val="FF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FF0000"/>
                          </a:solidFill>
                          <a:effectLst/>
                          <a:latin typeface="TH SarabunPSK" panose="020B0500040200020003" pitchFamily="34" charset="-34"/>
                          <a:cs typeface="TH SarabunPSK" panose="020B0500040200020003" pitchFamily="34" charset="-34"/>
                        </a:rPr>
                        <a:t>100</a:t>
                      </a:r>
                      <a:endParaRPr lang="th-TH" sz="2000" b="1" i="0" u="none" strike="noStrike" dirty="0">
                        <a:solidFill>
                          <a:srgbClr val="FF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1" i="0" u="none" strike="noStrike" dirty="0" smtClean="0">
                          <a:solidFill>
                            <a:srgbClr val="FF0000"/>
                          </a:solidFill>
                          <a:effectLst/>
                          <a:latin typeface="TH SarabunPSK" panose="020B0500040200020003" pitchFamily="34" charset="-34"/>
                          <a:cs typeface="TH SarabunPSK" panose="020B0500040200020003" pitchFamily="34" charset="-34"/>
                        </a:rPr>
                        <a:t>91</a:t>
                      </a:r>
                      <a:endParaRPr lang="th-TH" sz="2000" b="1" i="0" u="none" strike="noStrike" dirty="0">
                        <a:solidFill>
                          <a:srgbClr val="FF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smtClean="0">
                          <a:solidFill>
                            <a:srgbClr val="FF0000"/>
                          </a:solidFill>
                          <a:effectLst/>
                          <a:latin typeface="TH SarabunPSK" panose="020B0500040200020003" pitchFamily="34" charset="-34"/>
                          <a:cs typeface="TH SarabunPSK" panose="020B0500040200020003" pitchFamily="34" charset="-34"/>
                        </a:rPr>
                        <a:t>52</a:t>
                      </a:r>
                      <a:endParaRPr lang="th-TH" sz="2000" b="1" i="0" u="none" strike="noStrike" dirty="0">
                        <a:solidFill>
                          <a:srgbClr val="FF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71406" y="428604"/>
            <a:ext cx="6357982" cy="461665"/>
          </a:xfrm>
          <a:prstGeom prst="rect">
            <a:avLst/>
          </a:prstGeom>
          <a:noFill/>
        </p:spPr>
        <p:txBody>
          <a:bodyPr wrap="square" rtlCol="0">
            <a:spAutoFit/>
          </a:bodyPr>
          <a:lstStyle/>
          <a:p>
            <a:pPr algn="ctr"/>
            <a:r>
              <a:rPr lang="th-TH" sz="2400" b="1" dirty="0" smtClean="0">
                <a:solidFill>
                  <a:schemeClr val="bg1"/>
                </a:solidFill>
                <a:effectLst>
                  <a:outerShdw blurRad="38100" dist="38100" dir="2700000" algn="tl">
                    <a:srgbClr val="000000">
                      <a:alpha val="43137"/>
                    </a:srgbClr>
                  </a:outerShdw>
                </a:effectLst>
                <a:latin typeface="TH SarabunPSK" panose="020B0500040200020003" pitchFamily="34" charset="-34"/>
                <a:cs typeface="TH SarabunPSK" panose="020B0500040200020003" pitchFamily="34" charset="-34"/>
              </a:rPr>
              <a:t>สถิติเปรียบเทียบการเกิดอุบัติเหตุทางถนนภายในพื้นที่มหาวิทยาลัยนเรศวร</a:t>
            </a:r>
            <a:endParaRPr lang="th-TH" sz="2400" b="1" dirty="0">
              <a:solidFill>
                <a:schemeClr val="bg1"/>
              </a:solidFill>
              <a:effectLst>
                <a:outerShdw blurRad="38100" dist="38100" dir="2700000" algn="tl">
                  <a:srgbClr val="000000">
                    <a:alpha val="43137"/>
                  </a:srgbClr>
                </a:outerShdw>
              </a:effectLst>
              <a:latin typeface="TH SarabunPSK" panose="020B0500040200020003" pitchFamily="34" charset="-34"/>
              <a:cs typeface="TH SarabunPSK" panose="020B0500040200020003" pitchFamily="34" charset="-34"/>
            </a:endParaRPr>
          </a:p>
        </p:txBody>
      </p:sp>
      <p:sp>
        <p:nvSpPr>
          <p:cNvPr id="4" name="TextBox 3"/>
          <p:cNvSpPr txBox="1"/>
          <p:nvPr/>
        </p:nvSpPr>
        <p:spPr>
          <a:xfrm>
            <a:off x="1259632" y="5949280"/>
            <a:ext cx="8280920" cy="523220"/>
          </a:xfrm>
          <a:prstGeom prst="rect">
            <a:avLst/>
          </a:prstGeom>
          <a:noFill/>
        </p:spPr>
        <p:txBody>
          <a:bodyPr wrap="square" rtlCol="0">
            <a:spAutoFit/>
          </a:bodyPr>
          <a:lstStyle/>
          <a:p>
            <a:r>
              <a:rPr lang="th-TH" b="1" i="1" dirty="0" smtClean="0">
                <a:solidFill>
                  <a:srgbClr val="FF0000"/>
                </a:solidFill>
                <a:effectLst>
                  <a:outerShdw blurRad="38100" dist="38100" dir="2700000" algn="tl">
                    <a:srgbClr val="000000">
                      <a:alpha val="43137"/>
                    </a:srgbClr>
                  </a:outerShdw>
                </a:effectLst>
              </a:rPr>
              <a:t>ที่มา </a:t>
            </a:r>
            <a:r>
              <a:rPr lang="en-US" b="1" i="1" dirty="0" smtClean="0">
                <a:solidFill>
                  <a:srgbClr val="FF0000"/>
                </a:solidFill>
                <a:effectLst>
                  <a:outerShdw blurRad="38100" dist="38100" dir="2700000" algn="tl">
                    <a:srgbClr val="000000">
                      <a:alpha val="43137"/>
                    </a:srgbClr>
                  </a:outerShdw>
                </a:effectLst>
              </a:rPr>
              <a:t>: </a:t>
            </a:r>
            <a:r>
              <a:rPr lang="th-TH" b="1" i="1" dirty="0">
                <a:solidFill>
                  <a:srgbClr val="FF0000"/>
                </a:solidFill>
                <a:effectLst>
                  <a:outerShdw blurRad="38100" dist="38100" dir="2700000" algn="tl">
                    <a:srgbClr val="000000">
                      <a:alpha val="43137"/>
                    </a:srgbClr>
                  </a:outerShdw>
                </a:effectLst>
              </a:rPr>
              <a:t>สรุปอุบัติเหตุจากศูนย์แจ้งเหตุฉุกเฉินนิสิต มหาวิทยาลัยนเรศวร</a:t>
            </a:r>
          </a:p>
        </p:txBody>
      </p:sp>
    </p:spTree>
    <p:extLst>
      <p:ext uri="{BB962C8B-B14F-4D97-AF65-F5344CB8AC3E}">
        <p14:creationId xmlns:p14="http://schemas.microsoft.com/office/powerpoint/2010/main" val="15616428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แผนภูมิ 1"/>
          <p:cNvGraphicFramePr>
            <a:graphicFrameLocks/>
          </p:cNvGraphicFramePr>
          <p:nvPr>
            <p:extLst>
              <p:ext uri="{D42A27DB-BD31-4B8C-83A1-F6EECF244321}">
                <p14:modId xmlns:p14="http://schemas.microsoft.com/office/powerpoint/2010/main" val="38737865"/>
              </p:ext>
            </p:extLst>
          </p:nvPr>
        </p:nvGraphicFramePr>
        <p:xfrm>
          <a:off x="3034112" y="1196752"/>
          <a:ext cx="6102424" cy="47525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ตาราง 2"/>
          <p:cNvGraphicFramePr>
            <a:graphicFrameLocks noGrp="1"/>
          </p:cNvGraphicFramePr>
          <p:nvPr>
            <p:extLst>
              <p:ext uri="{D42A27DB-BD31-4B8C-83A1-F6EECF244321}">
                <p14:modId xmlns:p14="http://schemas.microsoft.com/office/powerpoint/2010/main" val="4290077737"/>
              </p:ext>
            </p:extLst>
          </p:nvPr>
        </p:nvGraphicFramePr>
        <p:xfrm>
          <a:off x="214282" y="2204864"/>
          <a:ext cx="2736304" cy="3610683"/>
        </p:xfrm>
        <a:graphic>
          <a:graphicData uri="http://schemas.openxmlformats.org/drawingml/2006/table">
            <a:tbl>
              <a:tblPr/>
              <a:tblGrid>
                <a:gridCol w="873532"/>
                <a:gridCol w="1148533"/>
                <a:gridCol w="714239"/>
              </a:tblGrid>
              <a:tr h="401187">
                <a:tc>
                  <a:txBody>
                    <a:bodyPr/>
                    <a:lstStyle/>
                    <a:p>
                      <a:pPr algn="ctr" fontAlgn="b"/>
                      <a:r>
                        <a:rPr lang="th-TH" sz="2000" b="0" i="0" u="none" strike="noStrike" dirty="0">
                          <a:solidFill>
                            <a:srgbClr val="000000"/>
                          </a:solidFill>
                          <a:effectLst/>
                          <a:latin typeface="TH SarabunPSK" panose="020B0500040200020003" pitchFamily="34" charset="-34"/>
                          <a:cs typeface="TH SarabunPSK" panose="020B0500040200020003" pitchFamily="34" charset="-34"/>
                        </a:rPr>
                        <a:t>ปีการศึกษา</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th-TH" sz="2000" b="0" i="0" u="none" strike="noStrike" dirty="0">
                          <a:solidFill>
                            <a:srgbClr val="000000"/>
                          </a:solidFill>
                          <a:effectLst/>
                          <a:latin typeface="TH SarabunPSK" panose="020B0500040200020003" pitchFamily="34" charset="-34"/>
                          <a:cs typeface="TH SarabunPSK" panose="020B0500040200020003" pitchFamily="34" charset="-34"/>
                        </a:rPr>
                        <a:t>รถจักรยานยนต์</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th-TH" sz="2000" b="0" i="0" u="none" strike="noStrike" dirty="0">
                          <a:solidFill>
                            <a:srgbClr val="000000"/>
                          </a:solidFill>
                          <a:effectLst/>
                          <a:latin typeface="TH SarabunPSK" panose="020B0500040200020003" pitchFamily="34" charset="-34"/>
                          <a:cs typeface="TH SarabunPSK" panose="020B0500040200020003" pitchFamily="34" charset="-34"/>
                        </a:rPr>
                        <a:t>รถยนต์</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r>
              <a:tr h="401187">
                <a:tc>
                  <a:txBody>
                    <a:bodyPr/>
                    <a:lstStyle/>
                    <a:p>
                      <a:pPr algn="ctr" fontAlgn="b"/>
                      <a:r>
                        <a:rPr lang="th-TH" sz="2000" b="0" i="0" u="none" strike="noStrike" dirty="0">
                          <a:solidFill>
                            <a:srgbClr val="000000"/>
                          </a:solidFill>
                          <a:effectLst/>
                          <a:latin typeface="TH SarabunPSK" panose="020B0500040200020003" pitchFamily="34" charset="-34"/>
                          <a:cs typeface="TH SarabunPSK" panose="020B0500040200020003" pitchFamily="34" charset="-34"/>
                        </a:rPr>
                        <a:t>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a:solidFill>
                            <a:srgbClr val="000000"/>
                          </a:solidFill>
                          <a:effectLst/>
                          <a:latin typeface="TH SarabunPSK" panose="020B0500040200020003" pitchFamily="34" charset="-34"/>
                          <a:cs typeface="TH SarabunPSK" panose="020B0500040200020003" pitchFamily="34" charset="-34"/>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a:solidFill>
                            <a:srgbClr val="000000"/>
                          </a:solidFill>
                          <a:effectLst/>
                          <a:latin typeface="TH SarabunPSK" panose="020B0500040200020003" pitchFamily="34" charset="-34"/>
                          <a:cs typeface="TH SarabunPSK" panose="020B0500040200020003" pitchFamily="34" charset="-34"/>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187">
                <a:tc>
                  <a:txBody>
                    <a:bodyPr/>
                    <a:lstStyle/>
                    <a:p>
                      <a:pPr algn="ctr" fontAlgn="b"/>
                      <a:r>
                        <a:rPr lang="th-TH" sz="2000" b="0" i="0" u="none" strike="noStrike">
                          <a:solidFill>
                            <a:srgbClr val="000000"/>
                          </a:solidFill>
                          <a:effectLst/>
                          <a:latin typeface="TH SarabunPSK" panose="020B0500040200020003" pitchFamily="34" charset="-34"/>
                          <a:cs typeface="TH SarabunPSK" panose="020B0500040200020003" pitchFamily="34" charset="-34"/>
                        </a:rPr>
                        <a:t>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a:solidFill>
                            <a:srgbClr val="000000"/>
                          </a:solidFill>
                          <a:effectLst/>
                          <a:latin typeface="TH SarabunPSK" panose="020B0500040200020003" pitchFamily="34" charset="-34"/>
                          <a:cs typeface="TH SarabunPSK" panose="020B0500040200020003" pitchFamily="34" charset="-34"/>
                        </a:rPr>
                        <a:t>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a:solidFill>
                            <a:srgbClr val="000000"/>
                          </a:solidFill>
                          <a:effectLst/>
                          <a:latin typeface="TH SarabunPSK" panose="020B0500040200020003" pitchFamily="34" charset="-34"/>
                          <a:cs typeface="TH SarabunPSK" panose="020B0500040200020003" pitchFamily="34" charset="-34"/>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187">
                <a:tc>
                  <a:txBody>
                    <a:bodyPr/>
                    <a:lstStyle/>
                    <a:p>
                      <a:pPr algn="ctr" fontAlgn="b"/>
                      <a:r>
                        <a:rPr lang="th-TH" sz="2000" b="0" i="0" u="none" strike="noStrike">
                          <a:solidFill>
                            <a:srgbClr val="000000"/>
                          </a:solidFill>
                          <a:effectLst/>
                          <a:latin typeface="TH SarabunPSK" panose="020B0500040200020003" pitchFamily="34" charset="-34"/>
                          <a:cs typeface="TH SarabunPSK" panose="020B0500040200020003" pitchFamily="34" charset="-34"/>
                        </a:rPr>
                        <a:t>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a:solidFill>
                            <a:srgbClr val="000000"/>
                          </a:solidFill>
                          <a:effectLst/>
                          <a:latin typeface="TH SarabunPSK" panose="020B0500040200020003" pitchFamily="34" charset="-34"/>
                          <a:cs typeface="TH SarabunPSK" panose="020B0500040200020003" pitchFamily="34" charset="-34"/>
                        </a:rPr>
                        <a:t>101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dirty="0">
                          <a:solidFill>
                            <a:srgbClr val="000000"/>
                          </a:solidFill>
                          <a:effectLst/>
                          <a:latin typeface="TH SarabunPSK" panose="020B0500040200020003" pitchFamily="34" charset="-34"/>
                          <a:cs typeface="TH SarabunPSK" panose="020B0500040200020003" pitchFamily="34" charset="-34"/>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187">
                <a:tc>
                  <a:txBody>
                    <a:bodyPr/>
                    <a:lstStyle/>
                    <a:p>
                      <a:pPr algn="ctr" fontAlgn="b"/>
                      <a:r>
                        <a:rPr lang="th-TH" sz="2000" b="0" i="0" u="none" strike="noStrike">
                          <a:solidFill>
                            <a:srgbClr val="000000"/>
                          </a:solidFill>
                          <a:effectLst/>
                          <a:latin typeface="TH SarabunPSK" panose="020B0500040200020003" pitchFamily="34" charset="-34"/>
                          <a:cs typeface="TH SarabunPSK" panose="020B0500040200020003" pitchFamily="34" charset="-34"/>
                        </a:rPr>
                        <a:t>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a:solidFill>
                            <a:srgbClr val="000000"/>
                          </a:solidFill>
                          <a:effectLst/>
                          <a:latin typeface="TH SarabunPSK" panose="020B0500040200020003" pitchFamily="34" charset="-34"/>
                          <a:cs typeface="TH SarabunPSK" panose="020B0500040200020003" pitchFamily="34" charset="-34"/>
                        </a:rPr>
                        <a:t>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a:solidFill>
                            <a:srgbClr val="000000"/>
                          </a:solidFill>
                          <a:effectLst/>
                          <a:latin typeface="TH SarabunPSK" panose="020B0500040200020003" pitchFamily="34" charset="-34"/>
                          <a:cs typeface="TH SarabunPSK" panose="020B0500040200020003" pitchFamily="34" charset="-34"/>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187">
                <a:tc>
                  <a:txBody>
                    <a:bodyPr/>
                    <a:lstStyle/>
                    <a:p>
                      <a:pPr algn="ctr" fontAlgn="b"/>
                      <a:r>
                        <a:rPr lang="th-TH" sz="2000" b="0" i="0" u="none" strike="noStrike">
                          <a:solidFill>
                            <a:srgbClr val="000000"/>
                          </a:solidFill>
                          <a:effectLst/>
                          <a:latin typeface="TH SarabunPSK" panose="020B0500040200020003" pitchFamily="34" charset="-34"/>
                          <a:cs typeface="TH SarabunPSK" panose="020B0500040200020003" pitchFamily="34" charset="-34"/>
                        </a:rPr>
                        <a:t>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a:solidFill>
                            <a:srgbClr val="000000"/>
                          </a:solidFill>
                          <a:effectLst/>
                          <a:latin typeface="TH SarabunPSK" panose="020B0500040200020003" pitchFamily="34" charset="-34"/>
                          <a:cs typeface="TH SarabunPSK" panose="020B0500040200020003" pitchFamily="34" charset="-34"/>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dirty="0">
                          <a:solidFill>
                            <a:srgbClr val="000000"/>
                          </a:solidFill>
                          <a:effectLst/>
                          <a:latin typeface="TH SarabunPSK" panose="020B0500040200020003" pitchFamily="34" charset="-34"/>
                          <a:cs typeface="TH SarabunPSK" panose="020B0500040200020003" pitchFamily="34" charset="-34"/>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187">
                <a:tc>
                  <a:txBody>
                    <a:bodyPr/>
                    <a:lstStyle/>
                    <a:p>
                      <a:pPr algn="ctr" fontAlgn="b"/>
                      <a:r>
                        <a:rPr lang="th-TH" sz="2000" b="0" i="0" u="none" strike="noStrike" dirty="0">
                          <a:solidFill>
                            <a:srgbClr val="000000"/>
                          </a:solidFill>
                          <a:effectLst/>
                          <a:latin typeface="TH SarabunPSK" panose="020B0500040200020003" pitchFamily="34" charset="-34"/>
                          <a:cs typeface="TH SarabunPSK" panose="020B0500040200020003" pitchFamily="34" charset="-34"/>
                        </a:rPr>
                        <a:t>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dirty="0">
                          <a:solidFill>
                            <a:srgbClr val="000000"/>
                          </a:solidFill>
                          <a:effectLst/>
                          <a:latin typeface="TH SarabunPSK" panose="020B0500040200020003" pitchFamily="34" charset="-34"/>
                          <a:cs typeface="TH SarabunPSK" panose="020B0500040200020003" pitchFamily="34" charset="-34"/>
                        </a:rPr>
                        <a:t>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dirty="0">
                          <a:solidFill>
                            <a:srgbClr val="000000"/>
                          </a:solidFill>
                          <a:effectLst/>
                          <a:latin typeface="TH SarabunPSK" panose="020B0500040200020003" pitchFamily="34" charset="-34"/>
                          <a:cs typeface="TH SarabunPSK" panose="020B0500040200020003" pitchFamily="34" charset="-34"/>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187">
                <a:tc>
                  <a:txBody>
                    <a:bodyPr/>
                    <a:lstStyle/>
                    <a:p>
                      <a:pPr algn="ctr" fontAlgn="b"/>
                      <a:r>
                        <a:rPr lang="th-TH" sz="2000" b="0" i="0" u="none" strike="noStrike" dirty="0" smtClean="0">
                          <a:solidFill>
                            <a:srgbClr val="000000"/>
                          </a:solidFill>
                          <a:effectLst/>
                          <a:latin typeface="TH SarabunPSK" panose="020B0500040200020003" pitchFamily="34" charset="-34"/>
                          <a:cs typeface="TH SarabunPSK" panose="020B0500040200020003" pitchFamily="34" charset="-34"/>
                        </a:rPr>
                        <a:t>58</a:t>
                      </a:r>
                      <a:endParaRPr lang="th-TH" sz="2000" b="0"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dirty="0" smtClean="0">
                          <a:solidFill>
                            <a:srgbClr val="000000"/>
                          </a:solidFill>
                          <a:effectLst/>
                          <a:latin typeface="TH SarabunPSK" panose="020B0500040200020003" pitchFamily="34" charset="-34"/>
                          <a:cs typeface="TH SarabunPSK" panose="020B0500040200020003" pitchFamily="34" charset="-34"/>
                        </a:rPr>
                        <a:t>64</a:t>
                      </a:r>
                      <a:endParaRPr lang="th-TH" sz="2000" b="0"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h-TH" sz="2000" b="0" i="0" u="none" strike="noStrike" dirty="0" smtClean="0">
                          <a:solidFill>
                            <a:srgbClr val="000000"/>
                          </a:solidFill>
                          <a:effectLst/>
                          <a:latin typeface="TH SarabunPSK" panose="020B0500040200020003" pitchFamily="34" charset="-34"/>
                          <a:cs typeface="TH SarabunPSK" panose="020B0500040200020003" pitchFamily="34" charset="-34"/>
                        </a:rPr>
                        <a:t>3</a:t>
                      </a:r>
                      <a:endParaRPr lang="th-TH" sz="2000" b="0"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187">
                <a:tc>
                  <a:txBody>
                    <a:bodyPr/>
                    <a:lstStyle/>
                    <a:p>
                      <a:pPr algn="ctr" fontAlgn="b"/>
                      <a:r>
                        <a:rPr lang="th-TH" sz="2000" b="0" i="0" u="none" strike="noStrike" dirty="0" smtClean="0">
                          <a:solidFill>
                            <a:srgbClr val="000000"/>
                          </a:solidFill>
                          <a:effectLst/>
                          <a:latin typeface="TH SarabunPSK" panose="020B0500040200020003" pitchFamily="34" charset="-34"/>
                          <a:cs typeface="TH SarabunPSK" panose="020B0500040200020003" pitchFamily="34" charset="-34"/>
                        </a:rPr>
                        <a:t>59</a:t>
                      </a:r>
                      <a:endParaRPr lang="th-TH" sz="2000" b="0"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effectLst/>
                          <a:latin typeface="TH SarabunPSK" panose="020B0500040200020003" pitchFamily="34" charset="-34"/>
                          <a:cs typeface="TH SarabunPSK" panose="020B0500040200020003" pitchFamily="34" charset="-34"/>
                        </a:rPr>
                        <a:t>47</a:t>
                      </a:r>
                      <a:endParaRPr lang="th-TH" sz="2000" b="0"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effectLst/>
                          <a:latin typeface="TH SarabunPSK" panose="020B0500040200020003" pitchFamily="34" charset="-34"/>
                          <a:cs typeface="TH SarabunPSK" panose="020B0500040200020003" pitchFamily="34" charset="-34"/>
                        </a:rPr>
                        <a:t>4</a:t>
                      </a:r>
                      <a:endParaRPr lang="th-TH" sz="2000" b="0" i="0" u="none" strike="noStrike" dirty="0">
                        <a:solidFill>
                          <a:srgbClr val="000000"/>
                        </a:solidFill>
                        <a:effectLst/>
                        <a:latin typeface="TH SarabunPSK" panose="020B0500040200020003" pitchFamily="34" charset="-34"/>
                        <a:cs typeface="TH SarabunPSK" panose="020B0500040200020003" pitchFamily="34" charset="-34"/>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TextBox 3"/>
          <p:cNvSpPr txBox="1"/>
          <p:nvPr/>
        </p:nvSpPr>
        <p:spPr>
          <a:xfrm>
            <a:off x="214282" y="332656"/>
            <a:ext cx="6143668" cy="584775"/>
          </a:xfrm>
          <a:prstGeom prst="rect">
            <a:avLst/>
          </a:prstGeom>
          <a:noFill/>
        </p:spPr>
        <p:txBody>
          <a:bodyPr wrap="square" rtlCol="0">
            <a:spAutoFit/>
          </a:bodyPr>
          <a:lstStyle/>
          <a:p>
            <a:pPr algn="ctr"/>
            <a:r>
              <a:rPr lang="th-TH" sz="3200" b="1" dirty="0" smtClean="0">
                <a:solidFill>
                  <a:schemeClr val="bg1"/>
                </a:solidFill>
                <a:effectLst>
                  <a:outerShdw blurRad="38100" dist="38100" dir="2700000" algn="tl">
                    <a:srgbClr val="000000">
                      <a:alpha val="43137"/>
                    </a:srgbClr>
                  </a:outerShdw>
                </a:effectLst>
                <a:latin typeface="TH SarabunPSK" panose="020B0500040200020003" pitchFamily="34" charset="-34"/>
                <a:cs typeface="TH SarabunPSK" panose="020B0500040200020003" pitchFamily="34" charset="-34"/>
              </a:rPr>
              <a:t>สถิติเปรียบเทียบการเกิดอุบัติเหตุทางถนน</a:t>
            </a:r>
            <a:endParaRPr lang="th-TH" sz="3200" b="1" dirty="0">
              <a:solidFill>
                <a:schemeClr val="bg1"/>
              </a:solidFill>
              <a:effectLst>
                <a:outerShdw blurRad="38100" dist="38100" dir="2700000" algn="tl">
                  <a:srgbClr val="000000">
                    <a:alpha val="43137"/>
                  </a:srgbClr>
                </a:outerShdw>
              </a:effectLst>
              <a:latin typeface="TH SarabunPSK" panose="020B0500040200020003" pitchFamily="34" charset="-34"/>
              <a:cs typeface="TH SarabunPSK" panose="020B0500040200020003" pitchFamily="34" charset="-34"/>
            </a:endParaRPr>
          </a:p>
        </p:txBody>
      </p:sp>
      <p:sp>
        <p:nvSpPr>
          <p:cNvPr id="6" name="TextBox 5"/>
          <p:cNvSpPr txBox="1"/>
          <p:nvPr/>
        </p:nvSpPr>
        <p:spPr>
          <a:xfrm>
            <a:off x="1259632" y="5949280"/>
            <a:ext cx="8280920" cy="523220"/>
          </a:xfrm>
          <a:prstGeom prst="rect">
            <a:avLst/>
          </a:prstGeom>
          <a:noFill/>
        </p:spPr>
        <p:txBody>
          <a:bodyPr wrap="square" rtlCol="0">
            <a:spAutoFit/>
          </a:bodyPr>
          <a:lstStyle/>
          <a:p>
            <a:r>
              <a:rPr lang="th-TH" b="1" i="1" dirty="0" smtClean="0">
                <a:solidFill>
                  <a:srgbClr val="FF0000"/>
                </a:solidFill>
                <a:effectLst>
                  <a:outerShdw blurRad="38100" dist="38100" dir="2700000" algn="tl">
                    <a:srgbClr val="000000">
                      <a:alpha val="43137"/>
                    </a:srgbClr>
                  </a:outerShdw>
                </a:effectLst>
              </a:rPr>
              <a:t>ที่มา </a:t>
            </a:r>
            <a:r>
              <a:rPr lang="en-US" b="1" i="1" dirty="0" smtClean="0">
                <a:solidFill>
                  <a:srgbClr val="FF0000"/>
                </a:solidFill>
                <a:effectLst>
                  <a:outerShdw blurRad="38100" dist="38100" dir="2700000" algn="tl">
                    <a:srgbClr val="000000">
                      <a:alpha val="43137"/>
                    </a:srgbClr>
                  </a:outerShdw>
                </a:effectLst>
              </a:rPr>
              <a:t>: </a:t>
            </a:r>
            <a:r>
              <a:rPr lang="th-TH" b="1" i="1" dirty="0">
                <a:solidFill>
                  <a:srgbClr val="FF0000"/>
                </a:solidFill>
                <a:effectLst>
                  <a:outerShdw blurRad="38100" dist="38100" dir="2700000" algn="tl">
                    <a:srgbClr val="000000">
                      <a:alpha val="43137"/>
                    </a:srgbClr>
                  </a:outerShdw>
                </a:effectLst>
              </a:rPr>
              <a:t>สรุปอุบัติเหตุจากศูนย์แจ้งเหตุฉุกเฉินนิสิต มหาวิทยาลัยนเรศวร</a:t>
            </a:r>
          </a:p>
        </p:txBody>
      </p:sp>
    </p:spTree>
    <p:extLst>
      <p:ext uri="{BB962C8B-B14F-4D97-AF65-F5344CB8AC3E}">
        <p14:creationId xmlns:p14="http://schemas.microsoft.com/office/powerpoint/2010/main" val="29517037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แผนภูมิ 1"/>
          <p:cNvGraphicFramePr>
            <a:graphicFrameLocks/>
          </p:cNvGraphicFramePr>
          <p:nvPr>
            <p:extLst>
              <p:ext uri="{D42A27DB-BD31-4B8C-83A1-F6EECF244321}">
                <p14:modId xmlns:p14="http://schemas.microsoft.com/office/powerpoint/2010/main" val="2250565012"/>
              </p:ext>
            </p:extLst>
          </p:nvPr>
        </p:nvGraphicFramePr>
        <p:xfrm>
          <a:off x="395536" y="1340768"/>
          <a:ext cx="8352928" cy="446449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14282" y="332656"/>
            <a:ext cx="6143668" cy="584775"/>
          </a:xfrm>
          <a:prstGeom prst="rect">
            <a:avLst/>
          </a:prstGeom>
          <a:noFill/>
        </p:spPr>
        <p:txBody>
          <a:bodyPr wrap="square" rtlCol="0">
            <a:spAutoFit/>
          </a:bodyPr>
          <a:lstStyle/>
          <a:p>
            <a:pPr algn="ctr"/>
            <a:r>
              <a:rPr lang="th-TH" sz="3200" b="1" dirty="0" smtClean="0">
                <a:solidFill>
                  <a:schemeClr val="bg1"/>
                </a:solidFill>
                <a:effectLst>
                  <a:outerShdw blurRad="38100" dist="38100" dir="2700000" algn="tl">
                    <a:srgbClr val="000000">
                      <a:alpha val="43137"/>
                    </a:srgbClr>
                  </a:outerShdw>
                </a:effectLst>
                <a:latin typeface="TH SarabunPSK" panose="020B0500040200020003" pitchFamily="34" charset="-34"/>
                <a:cs typeface="TH SarabunPSK" panose="020B0500040200020003" pitchFamily="34" charset="-34"/>
              </a:rPr>
              <a:t>สถิติเปรียบเทียบการเกิดอุบัติเหตุทางถนน</a:t>
            </a:r>
            <a:endParaRPr lang="th-TH" sz="3200" b="1" dirty="0">
              <a:solidFill>
                <a:schemeClr val="bg1"/>
              </a:solidFill>
              <a:effectLst>
                <a:outerShdw blurRad="38100" dist="38100" dir="2700000" algn="tl">
                  <a:srgbClr val="000000">
                    <a:alpha val="43137"/>
                  </a:srgbClr>
                </a:outerShdw>
              </a:effectLst>
              <a:latin typeface="TH SarabunPSK" panose="020B0500040200020003" pitchFamily="34" charset="-34"/>
              <a:cs typeface="TH SarabunPSK" panose="020B0500040200020003" pitchFamily="34" charset="-34"/>
            </a:endParaRPr>
          </a:p>
        </p:txBody>
      </p:sp>
      <p:sp>
        <p:nvSpPr>
          <p:cNvPr id="4" name="TextBox 3"/>
          <p:cNvSpPr txBox="1"/>
          <p:nvPr/>
        </p:nvSpPr>
        <p:spPr>
          <a:xfrm>
            <a:off x="428596" y="5857892"/>
            <a:ext cx="4536504" cy="523220"/>
          </a:xfrm>
          <a:prstGeom prst="rect">
            <a:avLst/>
          </a:prstGeom>
          <a:noFill/>
        </p:spPr>
        <p:txBody>
          <a:bodyPr wrap="square" rtlCol="0">
            <a:spAutoFit/>
          </a:bodyPr>
          <a:lstStyle/>
          <a:p>
            <a:r>
              <a:rPr lang="th-TH" b="1" i="1" dirty="0" smtClean="0">
                <a:solidFill>
                  <a:srgbClr val="FF0000"/>
                </a:solidFill>
                <a:effectLst>
                  <a:outerShdw blurRad="38100" dist="38100" dir="2700000" algn="tl">
                    <a:srgbClr val="000000">
                      <a:alpha val="43137"/>
                    </a:srgbClr>
                  </a:outerShdw>
                </a:effectLst>
              </a:rPr>
              <a:t>ที่มา </a:t>
            </a:r>
            <a:r>
              <a:rPr lang="en-US" b="1" i="1" dirty="0" smtClean="0">
                <a:solidFill>
                  <a:srgbClr val="FF0000"/>
                </a:solidFill>
                <a:effectLst>
                  <a:outerShdw blurRad="38100" dist="38100" dir="2700000" algn="tl">
                    <a:srgbClr val="000000">
                      <a:alpha val="43137"/>
                    </a:srgbClr>
                  </a:outerShdw>
                </a:effectLst>
              </a:rPr>
              <a:t>: </a:t>
            </a:r>
            <a:r>
              <a:rPr lang="th-TH" b="1" i="1" dirty="0" smtClean="0">
                <a:solidFill>
                  <a:srgbClr val="FF0000"/>
                </a:solidFill>
                <a:effectLst>
                  <a:outerShdw blurRad="38100" dist="38100" dir="2700000" algn="tl">
                    <a:srgbClr val="000000">
                      <a:alpha val="43137"/>
                    </a:srgbClr>
                  </a:outerShdw>
                </a:effectLst>
              </a:rPr>
              <a:t>กองกิจการนิสิต</a:t>
            </a:r>
            <a:endParaRPr lang="th-TH" b="1" i="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54395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Autofit/>
          </a:bodyPr>
          <a:lstStyle/>
          <a:p>
            <a:r>
              <a:rPr lang="th-TH" sz="3200" b="1" dirty="0" smtClean="0">
                <a:solidFill>
                  <a:srgbClr val="FF0000"/>
                </a:solidFill>
                <a:latin typeface="TH Sarabun New" panose="020B0500040200020003" pitchFamily="34" charset="-34"/>
                <a:cs typeface="TH Sarabun New" panose="020B0500040200020003" pitchFamily="34" charset="-34"/>
              </a:rPr>
              <a:t>ประกาศมหาวิทยาลัย เรื่อง การทดสอบความรู้ภาษาอังกฤษ</a:t>
            </a:r>
            <a:br>
              <a:rPr lang="th-TH" sz="3200" b="1" dirty="0" smtClean="0">
                <a:solidFill>
                  <a:srgbClr val="FF0000"/>
                </a:solidFill>
                <a:latin typeface="TH Sarabun New" panose="020B0500040200020003" pitchFamily="34" charset="-34"/>
                <a:cs typeface="TH Sarabun New" panose="020B0500040200020003" pitchFamily="34" charset="-34"/>
              </a:rPr>
            </a:br>
            <a:r>
              <a:rPr lang="th-TH" sz="3200" b="1" dirty="0" smtClean="0">
                <a:solidFill>
                  <a:srgbClr val="FF0000"/>
                </a:solidFill>
                <a:latin typeface="TH Sarabun New" panose="020B0500040200020003" pitchFamily="34" charset="-34"/>
                <a:cs typeface="TH Sarabun New" panose="020B0500040200020003" pitchFamily="34" charset="-34"/>
              </a:rPr>
              <a:t>สำหรับนิสิตระดับปริญญาตรี</a:t>
            </a:r>
            <a:endParaRPr lang="th-TH" sz="3200" b="1" dirty="0">
              <a:solidFill>
                <a:srgbClr val="FF0000"/>
              </a:solidFill>
              <a:latin typeface="TH Sarabun New" panose="020B0500040200020003" pitchFamily="34" charset="-34"/>
              <a:cs typeface="TH Sarabun New" panose="020B0500040200020003" pitchFamily="34" charset="-34"/>
            </a:endParaRPr>
          </a:p>
        </p:txBody>
      </p:sp>
      <p:sp>
        <p:nvSpPr>
          <p:cNvPr id="3" name="Content Placeholder 2"/>
          <p:cNvSpPr>
            <a:spLocks noGrp="1"/>
          </p:cNvSpPr>
          <p:nvPr>
            <p:ph idx="1"/>
          </p:nvPr>
        </p:nvSpPr>
        <p:spPr/>
        <p:txBody>
          <a:bodyPr/>
          <a:lstStyle/>
          <a:p>
            <a:endParaRPr lang="th-TH" dirty="0"/>
          </a:p>
        </p:txBody>
      </p:sp>
      <p:pic>
        <p:nvPicPr>
          <p:cNvPr id="6" name="Picture 5"/>
          <p:cNvPicPr>
            <a:picLocks noChangeAspect="1"/>
          </p:cNvPicPr>
          <p:nvPr/>
        </p:nvPicPr>
        <p:blipFill>
          <a:blip r:embed="rId2"/>
          <a:stretch>
            <a:fillRect/>
          </a:stretch>
        </p:blipFill>
        <p:spPr>
          <a:xfrm>
            <a:off x="674674" y="1556792"/>
            <a:ext cx="2385158" cy="359553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TextBox 6"/>
          <p:cNvSpPr txBox="1"/>
          <p:nvPr/>
        </p:nvSpPr>
        <p:spPr>
          <a:xfrm>
            <a:off x="3699690" y="1594344"/>
            <a:ext cx="5336806" cy="5262979"/>
          </a:xfrm>
          <a:prstGeom prst="rect">
            <a:avLst/>
          </a:prstGeom>
          <a:noFill/>
        </p:spPr>
        <p:txBody>
          <a:bodyPr wrap="square" rtlCol="0">
            <a:spAutoFit/>
          </a:bodyPr>
          <a:lstStyle/>
          <a:p>
            <a:r>
              <a:rPr lang="th-TH" b="1" dirty="0" smtClean="0">
                <a:latin typeface="TH Sarabun New" panose="020B0500040200020003" pitchFamily="34" charset="-34"/>
                <a:cs typeface="TH Sarabun New" panose="020B0500040200020003" pitchFamily="34" charset="-34"/>
              </a:rPr>
              <a:t>1. ให้สถานพัฒนาวิชาการด้านภาษาจัดให้มีการทดสอบความรู้ภาษาอังกฤษสำหรับนิสิตอย่างน้อยปีละหนึ่งครั้ง</a:t>
            </a:r>
          </a:p>
          <a:p>
            <a:endParaRPr lang="th-TH" b="1" dirty="0" smtClean="0">
              <a:latin typeface="TH Sarabun New" panose="020B0500040200020003" pitchFamily="34" charset="-34"/>
              <a:cs typeface="TH Sarabun New" panose="020B0500040200020003" pitchFamily="34" charset="-34"/>
            </a:endParaRPr>
          </a:p>
          <a:p>
            <a:r>
              <a:rPr lang="th-TH" b="1" dirty="0" smtClean="0">
                <a:latin typeface="TH Sarabun New" panose="020B0500040200020003" pitchFamily="34" charset="-34"/>
                <a:cs typeface="TH Sarabun New" panose="020B0500040200020003" pitchFamily="34" charset="-34"/>
              </a:rPr>
              <a:t>2. แบบทดสอบที่ใช้ทดสอบภาษาอังกฤษเป็นแบบทดสอบมาตรฐานที่เปรียบเทียบค่ากับแบบทดสอบมาตรฐานอื่น เช่น </a:t>
            </a:r>
            <a:r>
              <a:rPr lang="en-US" b="1" dirty="0" smtClean="0">
                <a:latin typeface="TH Sarabun New" panose="020B0500040200020003" pitchFamily="34" charset="-34"/>
                <a:cs typeface="TH Sarabun New" panose="020B0500040200020003" pitchFamily="34" charset="-34"/>
              </a:rPr>
              <a:t>TOEFL, IELTS, </a:t>
            </a:r>
            <a:br>
              <a:rPr lang="en-US" b="1" dirty="0" smtClean="0">
                <a:latin typeface="TH Sarabun New" panose="020B0500040200020003" pitchFamily="34" charset="-34"/>
                <a:cs typeface="TH Sarabun New" panose="020B0500040200020003" pitchFamily="34" charset="-34"/>
              </a:rPr>
            </a:br>
            <a:r>
              <a:rPr lang="en-US" b="1" dirty="0" smtClean="0">
                <a:latin typeface="TH Sarabun New" panose="020B0500040200020003" pitchFamily="34" charset="-34"/>
                <a:cs typeface="TH Sarabun New" panose="020B0500040200020003" pitchFamily="34" charset="-34"/>
              </a:rPr>
              <a:t>CU-TEP</a:t>
            </a:r>
          </a:p>
          <a:p>
            <a:endParaRPr lang="en-US" b="1" dirty="0" smtClean="0">
              <a:latin typeface="TH Sarabun New" panose="020B0500040200020003" pitchFamily="34" charset="-34"/>
              <a:cs typeface="TH Sarabun New" panose="020B0500040200020003" pitchFamily="34" charset="-34"/>
            </a:endParaRPr>
          </a:p>
          <a:p>
            <a:r>
              <a:rPr lang="th-TH" b="1" dirty="0" smtClean="0">
                <a:latin typeface="TH Sarabun New" panose="020B0500040200020003" pitchFamily="34" charset="-34"/>
                <a:cs typeface="TH Sarabun New" panose="020B0500040200020003" pitchFamily="34" charset="-34"/>
              </a:rPr>
              <a:t>3. ให้นิสิตทุกคนเข้ารับการทดสอบความรู้ภาษาอังกฤษ เพื่อเป็นข้อมูลยืนยันการผ่าน</a:t>
            </a:r>
            <a:br>
              <a:rPr lang="th-TH" b="1" dirty="0" smtClean="0">
                <a:latin typeface="TH Sarabun New" panose="020B0500040200020003" pitchFamily="34" charset="-34"/>
                <a:cs typeface="TH Sarabun New" panose="020B0500040200020003" pitchFamily="34" charset="-34"/>
              </a:rPr>
            </a:br>
            <a:r>
              <a:rPr lang="th-TH" b="1" dirty="0" smtClean="0">
                <a:latin typeface="TH Sarabun New" panose="020B0500040200020003" pitchFamily="34" charset="-34"/>
                <a:cs typeface="TH Sarabun New" panose="020B0500040200020003" pitchFamily="34" charset="-34"/>
              </a:rPr>
              <a:t>เข้ารับการทดสอบ</a:t>
            </a:r>
            <a:endParaRPr lang="th-TH" b="1" dirty="0">
              <a:latin typeface="TH Sarabun New" panose="020B0500040200020003" pitchFamily="34" charset="-34"/>
              <a:cs typeface="TH Sarabun New" panose="020B0500040200020003" pitchFamily="34" charset="-34"/>
            </a:endParaRPr>
          </a:p>
        </p:txBody>
      </p:sp>
      <p:pic>
        <p:nvPicPr>
          <p:cNvPr id="2050" name="Picture 2" descr="http://www.ausacademy.edu.au/wp-content/uploads/2015/02/English-1166x4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5445224"/>
            <a:ext cx="3670524" cy="1416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7780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1718" y="260648"/>
            <a:ext cx="3947106" cy="769441"/>
          </a:xfrm>
          <a:prstGeom prst="rect">
            <a:avLst/>
          </a:prstGeom>
        </p:spPr>
        <p:txBody>
          <a:bodyPr wrap="none">
            <a:spAutoFit/>
          </a:bodyPr>
          <a:lstStyle/>
          <a:p>
            <a:r>
              <a:rPr lang="en-US" sz="4400" dirty="0" smtClean="0">
                <a:solidFill>
                  <a:schemeClr val="bg1"/>
                </a:solidFill>
              </a:rPr>
              <a:t>Visiting Program</a:t>
            </a:r>
            <a:endParaRPr lang="en-US" sz="4400" b="1" dirty="0">
              <a:solidFill>
                <a:schemeClr val="bg1"/>
              </a:solidFill>
              <a:effectLst>
                <a:outerShdw blurRad="38100" dist="38100" dir="2700000" algn="tl">
                  <a:srgbClr val="000000">
                    <a:alpha val="43137"/>
                  </a:srgbClr>
                </a:outerShdw>
              </a:effectLst>
              <a:latin typeface="TH SarabunPSK" panose="020B0500040200020003" pitchFamily="34" charset="-34"/>
              <a:cs typeface="TH SarabunPSK" panose="020B0500040200020003" pitchFamily="34" charset="-34"/>
            </a:endParaRPr>
          </a:p>
        </p:txBody>
      </p:sp>
      <p:graphicFrame>
        <p:nvGraphicFramePr>
          <p:cNvPr id="7" name="ตาราง 8"/>
          <p:cNvGraphicFramePr>
            <a:graphicFrameLocks noGrp="1"/>
          </p:cNvGraphicFramePr>
          <p:nvPr>
            <p:extLst>
              <p:ext uri="{D42A27DB-BD31-4B8C-83A1-F6EECF244321}">
                <p14:modId xmlns:p14="http://schemas.microsoft.com/office/powerpoint/2010/main" val="813227879"/>
              </p:ext>
            </p:extLst>
          </p:nvPr>
        </p:nvGraphicFramePr>
        <p:xfrm>
          <a:off x="368301" y="1571612"/>
          <a:ext cx="8347099" cy="4580077"/>
        </p:xfrm>
        <a:graphic>
          <a:graphicData uri="http://schemas.openxmlformats.org/drawingml/2006/table">
            <a:tbl>
              <a:tblPr firstRow="1" firstCol="1" bandRow="1">
                <a:tableStyleId>{5C22544A-7EE6-4342-B048-85BDC9FD1C3A}</a:tableStyleId>
              </a:tblPr>
              <a:tblGrid>
                <a:gridCol w="1467395"/>
                <a:gridCol w="479983"/>
                <a:gridCol w="771483"/>
                <a:gridCol w="578613"/>
                <a:gridCol w="771483"/>
                <a:gridCol w="613597"/>
                <a:gridCol w="771483"/>
                <a:gridCol w="549862"/>
                <a:gridCol w="800234"/>
                <a:gridCol w="771483"/>
                <a:gridCol w="771483"/>
              </a:tblGrid>
              <a:tr h="691062">
                <a:tc rowSpan="2">
                  <a:txBody>
                    <a:bodyPr/>
                    <a:lstStyle/>
                    <a:p>
                      <a:pPr marL="0" marR="0" algn="ctr">
                        <a:lnSpc>
                          <a:spcPct val="115000"/>
                        </a:lnSpc>
                        <a:spcBef>
                          <a:spcPts val="0"/>
                        </a:spcBef>
                        <a:spcAft>
                          <a:spcPts val="0"/>
                        </a:spcAft>
                      </a:pPr>
                      <a:r>
                        <a:rPr lang="en-US" sz="1600" dirty="0" smtClean="0">
                          <a:effectLst/>
                          <a:latin typeface="+mn-lt"/>
                          <a:cs typeface="TH Sarabun New" panose="020B0500040200020003" pitchFamily="34" charset="-34"/>
                        </a:rPr>
                        <a:t>Department</a:t>
                      </a:r>
                      <a:endParaRPr lang="en-US" sz="1600" b="1" dirty="0">
                        <a:effectLst/>
                        <a:latin typeface="+mn-lt"/>
                        <a:ea typeface="Tahoma" panose="020B0604030504040204" pitchFamily="34" charset="0"/>
                        <a:cs typeface="TH Sarabun New" panose="020B0500040200020003" pitchFamily="34" charset="-34"/>
                      </a:endParaRPr>
                    </a:p>
                  </a:txBody>
                  <a:tcPr marL="68580" marR="68580" marT="0" marB="0" anchor="ctr"/>
                </a:tc>
                <a:tc gridSpan="2">
                  <a:txBody>
                    <a:bodyPr/>
                    <a:lstStyle/>
                    <a:p>
                      <a:pPr marL="0" marR="0" algn="ctr">
                        <a:lnSpc>
                          <a:spcPct val="115000"/>
                        </a:lnSpc>
                        <a:spcBef>
                          <a:spcPts val="0"/>
                        </a:spcBef>
                        <a:spcAft>
                          <a:spcPts val="0"/>
                        </a:spcAft>
                      </a:pPr>
                      <a:r>
                        <a:rPr lang="th-TH" sz="2000" b="1" dirty="0" smtClean="0">
                          <a:effectLst/>
                          <a:latin typeface="+mn-lt"/>
                          <a:cs typeface="TH Sarabun New" panose="020B0500040200020003" pitchFamily="34" charset="-34"/>
                        </a:rPr>
                        <a:t>2012</a:t>
                      </a:r>
                      <a:endParaRPr lang="en-US" sz="2000" b="1" dirty="0">
                        <a:effectLst/>
                        <a:latin typeface="+mn-lt"/>
                        <a:ea typeface="Tahoma" panose="020B0604030504040204" pitchFamily="34" charset="0"/>
                        <a:cs typeface="TH Sarabun New" panose="020B0500040200020003" pitchFamily="34" charset="-34"/>
                      </a:endParaRPr>
                    </a:p>
                  </a:txBody>
                  <a:tcPr marL="68580" marR="68580" marT="0" marB="0" anchor="ctr"/>
                </a:tc>
                <a:tc hMerge="1">
                  <a:txBody>
                    <a:bodyPr/>
                    <a:lstStyle/>
                    <a:p>
                      <a:endParaRPr lang="th-TH"/>
                    </a:p>
                  </a:txBody>
                  <a:tcPr/>
                </a:tc>
                <a:tc gridSpan="2">
                  <a:txBody>
                    <a:bodyPr/>
                    <a:lstStyle/>
                    <a:p>
                      <a:pPr marL="0" marR="0" algn="ctr">
                        <a:lnSpc>
                          <a:spcPct val="115000"/>
                        </a:lnSpc>
                        <a:spcBef>
                          <a:spcPts val="0"/>
                        </a:spcBef>
                        <a:spcAft>
                          <a:spcPts val="0"/>
                        </a:spcAft>
                      </a:pPr>
                      <a:r>
                        <a:rPr lang="th-TH" sz="2000" b="1" dirty="0" smtClean="0">
                          <a:effectLst/>
                          <a:latin typeface="+mn-lt"/>
                          <a:cs typeface="TH Sarabun New" panose="020B0500040200020003" pitchFamily="34" charset="-34"/>
                        </a:rPr>
                        <a:t>2013</a:t>
                      </a:r>
                      <a:endParaRPr lang="en-US" sz="2000" b="1" dirty="0">
                        <a:effectLst/>
                        <a:latin typeface="+mn-lt"/>
                        <a:ea typeface="Tahoma" panose="020B0604030504040204" pitchFamily="34" charset="0"/>
                        <a:cs typeface="TH Sarabun New" panose="020B0500040200020003" pitchFamily="34" charset="-34"/>
                      </a:endParaRPr>
                    </a:p>
                  </a:txBody>
                  <a:tcPr marL="68580" marR="68580" marT="0" marB="0" anchor="ctr"/>
                </a:tc>
                <a:tc hMerge="1">
                  <a:txBody>
                    <a:bodyPr/>
                    <a:lstStyle/>
                    <a:p>
                      <a:endParaRPr lang="th-TH"/>
                    </a:p>
                  </a:txBody>
                  <a:tcPr/>
                </a:tc>
                <a:tc gridSpan="2">
                  <a:txBody>
                    <a:bodyPr/>
                    <a:lstStyle/>
                    <a:p>
                      <a:pPr marL="0" marR="0" algn="ctr">
                        <a:lnSpc>
                          <a:spcPct val="115000"/>
                        </a:lnSpc>
                        <a:spcBef>
                          <a:spcPts val="0"/>
                        </a:spcBef>
                        <a:spcAft>
                          <a:spcPts val="0"/>
                        </a:spcAft>
                      </a:pPr>
                      <a:r>
                        <a:rPr lang="th-TH" sz="2000" b="1" dirty="0" smtClean="0">
                          <a:effectLst/>
                          <a:latin typeface="+mn-lt"/>
                          <a:cs typeface="TH Sarabun New" panose="020B0500040200020003" pitchFamily="34" charset="-34"/>
                        </a:rPr>
                        <a:t>2014</a:t>
                      </a:r>
                      <a:endParaRPr lang="en-US" sz="2000" b="1" dirty="0">
                        <a:effectLst/>
                        <a:latin typeface="+mn-lt"/>
                        <a:ea typeface="Tahoma" panose="020B0604030504040204" pitchFamily="34" charset="0"/>
                        <a:cs typeface="TH Sarabun New" panose="020B0500040200020003" pitchFamily="34" charset="-34"/>
                      </a:endParaRPr>
                    </a:p>
                  </a:txBody>
                  <a:tcPr marL="68580" marR="68580" marT="0" marB="0" anchor="ctr"/>
                </a:tc>
                <a:tc hMerge="1">
                  <a:txBody>
                    <a:bodyPr/>
                    <a:lstStyle/>
                    <a:p>
                      <a:endParaRPr lang="th-TH"/>
                    </a:p>
                  </a:txBody>
                  <a:tcPr/>
                </a:tc>
                <a:tc gridSpan="2">
                  <a:txBody>
                    <a:bodyPr/>
                    <a:lstStyle/>
                    <a:p>
                      <a:pPr marL="0" marR="0" algn="ctr">
                        <a:lnSpc>
                          <a:spcPct val="115000"/>
                        </a:lnSpc>
                        <a:spcBef>
                          <a:spcPts val="0"/>
                        </a:spcBef>
                        <a:spcAft>
                          <a:spcPts val="0"/>
                        </a:spcAft>
                      </a:pPr>
                      <a:r>
                        <a:rPr lang="th-TH" sz="2000" b="1" dirty="0" smtClean="0">
                          <a:effectLst/>
                          <a:latin typeface="+mn-lt"/>
                          <a:cs typeface="TH Sarabun New" panose="020B0500040200020003" pitchFamily="34" charset="-34"/>
                        </a:rPr>
                        <a:t>2015</a:t>
                      </a:r>
                      <a:endParaRPr lang="en-US" sz="2000" b="1" dirty="0">
                        <a:effectLst/>
                        <a:latin typeface="+mn-lt"/>
                        <a:ea typeface="Tahoma" panose="020B0604030504040204" pitchFamily="34" charset="0"/>
                        <a:cs typeface="TH Sarabun New" panose="020B0500040200020003" pitchFamily="34" charset="-34"/>
                      </a:endParaRPr>
                    </a:p>
                  </a:txBody>
                  <a:tcPr marL="68580" marR="68580" marT="0" marB="0" anchor="ctr"/>
                </a:tc>
                <a:tc hMerge="1">
                  <a:txBody>
                    <a:bodyPr/>
                    <a:lstStyle/>
                    <a:p>
                      <a:endParaRPr lang="th-TH"/>
                    </a:p>
                  </a:txBody>
                  <a:tcPr/>
                </a:tc>
                <a:tc gridSpan="2">
                  <a:txBody>
                    <a:bodyPr/>
                    <a:lstStyle/>
                    <a:p>
                      <a:pPr marL="0" marR="0" algn="ctr">
                        <a:lnSpc>
                          <a:spcPct val="115000"/>
                        </a:lnSpc>
                        <a:spcBef>
                          <a:spcPts val="0"/>
                        </a:spcBef>
                        <a:spcAft>
                          <a:spcPts val="0"/>
                        </a:spcAft>
                      </a:pPr>
                      <a:r>
                        <a:rPr lang="en-US" sz="2000" b="1" dirty="0" smtClean="0">
                          <a:effectLst/>
                          <a:latin typeface="+mn-lt"/>
                          <a:ea typeface="Tahoma" panose="020B0604030504040204" pitchFamily="34" charset="0"/>
                          <a:cs typeface="TH Sarabun New" panose="020B0500040200020003" pitchFamily="34" charset="-34"/>
                        </a:rPr>
                        <a:t>2016</a:t>
                      </a:r>
                      <a:endParaRPr lang="en-US" sz="2000" b="1" dirty="0">
                        <a:effectLst/>
                        <a:latin typeface="+mn-lt"/>
                        <a:ea typeface="Tahoma" panose="020B0604030504040204" pitchFamily="34" charset="0"/>
                        <a:cs typeface="TH Sarabun New" panose="020B0500040200020003" pitchFamily="34" charset="-34"/>
                      </a:endParaRPr>
                    </a:p>
                  </a:txBody>
                  <a:tcPr marL="68580" marR="68580" marT="0" marB="0" anchor="ctr"/>
                </a:tc>
                <a:tc hMerge="1">
                  <a:txBody>
                    <a:bodyPr/>
                    <a:lstStyle/>
                    <a:p>
                      <a:pPr marL="0" marR="0" algn="ctr">
                        <a:lnSpc>
                          <a:spcPct val="115000"/>
                        </a:lnSpc>
                        <a:spcBef>
                          <a:spcPts val="0"/>
                        </a:spcBef>
                        <a:spcAft>
                          <a:spcPts val="0"/>
                        </a:spcAft>
                      </a:pPr>
                      <a:endParaRPr lang="en-US" sz="2000" b="1" dirty="0">
                        <a:effectLst/>
                        <a:latin typeface="+mn-lt"/>
                        <a:ea typeface="Tahoma" panose="020B0604030504040204" pitchFamily="34" charset="0"/>
                        <a:cs typeface="TH Sarabun New" panose="020B0500040200020003" pitchFamily="34" charset="-34"/>
                      </a:endParaRPr>
                    </a:p>
                  </a:txBody>
                  <a:tcPr marL="68580" marR="68580" marT="0" marB="0" anchor="ctr"/>
                </a:tc>
              </a:tr>
              <a:tr h="243607">
                <a:tc vMerge="1">
                  <a:txBody>
                    <a:bodyPr/>
                    <a:lstStyle/>
                    <a:p>
                      <a:endParaRPr lang="th-TH"/>
                    </a:p>
                  </a:txBody>
                  <a:tcPr/>
                </a:tc>
                <a:tc>
                  <a:txBody>
                    <a:bodyPr/>
                    <a:lstStyle/>
                    <a:p>
                      <a:pPr marL="0" marR="0" algn="ctr">
                        <a:lnSpc>
                          <a:spcPct val="115000"/>
                        </a:lnSpc>
                        <a:spcBef>
                          <a:spcPts val="0"/>
                        </a:spcBef>
                        <a:spcAft>
                          <a:spcPts val="0"/>
                        </a:spcAft>
                      </a:pPr>
                      <a:r>
                        <a:rPr lang="en-US" sz="1200" b="1" dirty="0" smtClean="0">
                          <a:effectLst/>
                          <a:latin typeface="Calibri (Body)"/>
                          <a:ea typeface="Tahoma" panose="020B0604030504040204" pitchFamily="34" charset="0"/>
                          <a:cs typeface="TH Sarabun New" panose="020B0500040200020003" pitchFamily="34" charset="-34"/>
                        </a:rPr>
                        <a:t>Number</a:t>
                      </a:r>
                      <a:endParaRPr lang="en-US" sz="1200" b="1" dirty="0">
                        <a:effectLst/>
                        <a:latin typeface="Calibri (Body)"/>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200" b="1" dirty="0" smtClean="0">
                          <a:latin typeface="Calibri (Body)"/>
                        </a:rPr>
                        <a:t>country</a:t>
                      </a:r>
                      <a:endParaRPr lang="en-US" sz="1200" b="1" dirty="0">
                        <a:effectLst/>
                        <a:latin typeface="Calibri (Body)"/>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200" b="1" dirty="0" smtClean="0">
                          <a:effectLst/>
                          <a:latin typeface="Calibri (Body)"/>
                          <a:ea typeface="Tahoma" panose="020B0604030504040204" pitchFamily="34" charset="0"/>
                          <a:cs typeface="TH Sarabun New" panose="020B0500040200020003" pitchFamily="34" charset="-34"/>
                        </a:rPr>
                        <a:t>Number</a:t>
                      </a:r>
                      <a:endParaRPr lang="en-US" sz="1200" b="1" dirty="0">
                        <a:effectLst/>
                        <a:latin typeface="Calibri (Body)"/>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200" b="1" dirty="0" smtClean="0">
                          <a:latin typeface="Calibri (Body)"/>
                        </a:rPr>
                        <a:t>country</a:t>
                      </a:r>
                      <a:endParaRPr lang="en-US" sz="1200" b="1" dirty="0">
                        <a:effectLst/>
                        <a:latin typeface="Calibri (Body)"/>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200" b="1" dirty="0" smtClean="0">
                          <a:effectLst/>
                          <a:latin typeface="Calibri (Body)"/>
                          <a:ea typeface="Tahoma" panose="020B0604030504040204" pitchFamily="34" charset="0"/>
                          <a:cs typeface="TH Sarabun New" panose="020B0500040200020003" pitchFamily="34" charset="-34"/>
                        </a:rPr>
                        <a:t>Number</a:t>
                      </a:r>
                      <a:endParaRPr lang="en-US" sz="1200" b="1" dirty="0">
                        <a:effectLst/>
                        <a:latin typeface="Calibri (Body)"/>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200" b="1" dirty="0" smtClean="0">
                          <a:latin typeface="Calibri (Body)"/>
                        </a:rPr>
                        <a:t>country</a:t>
                      </a:r>
                      <a:endParaRPr lang="en-US" sz="1200" b="1" dirty="0">
                        <a:effectLst/>
                        <a:latin typeface="Calibri (Body)"/>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200" b="1" dirty="0" smtClean="0">
                          <a:effectLst/>
                          <a:latin typeface="Calibri (Body)"/>
                          <a:ea typeface="Tahoma" panose="020B0604030504040204" pitchFamily="34" charset="0"/>
                          <a:cs typeface="TH Sarabun New" panose="020B0500040200020003" pitchFamily="34" charset="-34"/>
                        </a:rPr>
                        <a:t>Number</a:t>
                      </a:r>
                      <a:endParaRPr lang="en-US" sz="1200" b="1" dirty="0">
                        <a:effectLst/>
                        <a:latin typeface="Calibri (Body)"/>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200" b="1" dirty="0" smtClean="0">
                          <a:latin typeface="Calibri (Body)"/>
                        </a:rPr>
                        <a:t>country</a:t>
                      </a:r>
                      <a:endParaRPr lang="en-US" sz="1200" b="1" dirty="0">
                        <a:effectLst/>
                        <a:latin typeface="Calibri (Body)"/>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200" b="1" dirty="0" smtClean="0">
                          <a:effectLst/>
                          <a:latin typeface="Calibri (Body)"/>
                          <a:ea typeface="Tahoma" panose="020B0604030504040204" pitchFamily="34" charset="0"/>
                          <a:cs typeface="TH Sarabun New" panose="020B0500040200020003" pitchFamily="34" charset="-34"/>
                        </a:rPr>
                        <a:t>Number</a:t>
                      </a:r>
                      <a:endParaRPr lang="en-US" sz="1200" b="1" dirty="0">
                        <a:effectLst/>
                        <a:latin typeface="Calibri (Body)"/>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200" b="1" dirty="0" smtClean="0">
                          <a:latin typeface="Calibri (Body)"/>
                        </a:rPr>
                        <a:t>country</a:t>
                      </a:r>
                      <a:endParaRPr lang="en-US" sz="1200" b="1" dirty="0">
                        <a:effectLst/>
                        <a:latin typeface="Calibri (Body)"/>
                        <a:ea typeface="Tahoma" panose="020B0604030504040204" pitchFamily="34" charset="0"/>
                        <a:cs typeface="TH Sarabun New" panose="020B0500040200020003" pitchFamily="34" charset="-34"/>
                      </a:endParaRPr>
                    </a:p>
                  </a:txBody>
                  <a:tcPr marL="68580" marR="68580" marT="0" marB="0"/>
                </a:tc>
              </a:tr>
              <a:tr h="449787">
                <a:tc>
                  <a:txBody>
                    <a:bodyPr/>
                    <a:lstStyle/>
                    <a:p>
                      <a:pPr marL="0" marR="0" algn="thaiDist">
                        <a:lnSpc>
                          <a:spcPct val="115000"/>
                        </a:lnSpc>
                        <a:spcBef>
                          <a:spcPts val="0"/>
                        </a:spcBef>
                        <a:spcAft>
                          <a:spcPts val="0"/>
                        </a:spcAft>
                      </a:pPr>
                      <a:r>
                        <a:rPr lang="en-US" sz="1600" b="0" dirty="0" smtClean="0">
                          <a:effectLst/>
                          <a:latin typeface="+mn-lt"/>
                          <a:cs typeface="TH Sarabun New" panose="020B0500040200020003" pitchFamily="34" charset="-34"/>
                        </a:rPr>
                        <a:t>1. CE</a:t>
                      </a:r>
                    </a:p>
                    <a:p>
                      <a:pPr marL="0" marR="0" algn="thaiDist">
                        <a:lnSpc>
                          <a:spcPct val="115000"/>
                        </a:lnSpc>
                        <a:spcBef>
                          <a:spcPts val="0"/>
                        </a:spcBef>
                        <a:spcAft>
                          <a:spcPts val="0"/>
                        </a:spcAft>
                      </a:pPr>
                      <a:r>
                        <a:rPr lang="en-US" sz="1600" b="0" dirty="0" smtClean="0">
                          <a:effectLst/>
                          <a:latin typeface="+mn-lt"/>
                          <a:cs typeface="TH Sarabun New" panose="020B0500040200020003" pitchFamily="34" charset="-34"/>
                        </a:rPr>
                        <a:t>(Water</a:t>
                      </a:r>
                      <a:r>
                        <a:rPr lang="en-US" sz="1600" b="0" baseline="0" dirty="0" smtClean="0">
                          <a:effectLst/>
                          <a:latin typeface="+mn-lt"/>
                          <a:cs typeface="TH Sarabun New" panose="020B0500040200020003" pitchFamily="34" charset="-34"/>
                        </a:rPr>
                        <a:t> Resource</a:t>
                      </a:r>
                      <a:r>
                        <a:rPr lang="en-US" sz="1600" b="0" dirty="0" smtClean="0">
                          <a:effectLst/>
                          <a:latin typeface="+mn-lt"/>
                          <a:cs typeface="TH Sarabun New" panose="020B0500040200020003" pitchFamily="34" charset="-34"/>
                        </a:rPr>
                        <a:t>)</a:t>
                      </a:r>
                      <a:endParaRPr lang="en-US" sz="16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a:effectLst/>
                          <a:latin typeface="+mn-lt"/>
                          <a:cs typeface="TH Sarabun New" panose="020B0500040200020003" pitchFamily="34" charset="-34"/>
                        </a:rPr>
                        <a:t>1</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latin typeface="+mn-lt"/>
                        </a:rPr>
                        <a:t>Greece</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effectLst/>
                          <a:latin typeface="+mn-lt"/>
                          <a:cs typeface="TH Sarabun New" panose="020B0500040200020003" pitchFamily="34" charset="-34"/>
                        </a:rPr>
                        <a:t>1</a:t>
                      </a:r>
                      <a:endParaRPr lang="en-US" sz="1400" b="0" dirty="0">
                        <a:effectLst/>
                        <a:latin typeface="+mn-lt"/>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latin typeface="+mn-lt"/>
                        </a:rPr>
                        <a:t>German</a:t>
                      </a:r>
                      <a:endParaRPr lang="en-US" sz="1400" b="0" dirty="0">
                        <a:effectLst/>
                        <a:latin typeface="+mn-lt"/>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effectLst/>
                          <a:latin typeface="+mn-lt"/>
                          <a:cs typeface="TH Sarabun New" panose="020B0500040200020003" pitchFamily="34" charset="-34"/>
                        </a:rPr>
                        <a:t>1</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effectLst/>
                          <a:latin typeface="+mn-lt"/>
                          <a:ea typeface="Tahoma" panose="020B0604030504040204" pitchFamily="34" charset="0"/>
                          <a:cs typeface="TH Sarabun New" panose="020B0500040200020003" pitchFamily="34" charset="-34"/>
                        </a:rPr>
                        <a:t>Nether</a:t>
                      </a:r>
                      <a:br>
                        <a:rPr lang="en-US" sz="1400" b="0" dirty="0" smtClean="0">
                          <a:effectLst/>
                          <a:latin typeface="+mn-lt"/>
                          <a:ea typeface="Tahoma" panose="020B0604030504040204" pitchFamily="34" charset="0"/>
                          <a:cs typeface="TH Sarabun New" panose="020B0500040200020003" pitchFamily="34" charset="-34"/>
                        </a:rPr>
                      </a:br>
                      <a:r>
                        <a:rPr lang="en-US" sz="1400" b="0" dirty="0" smtClean="0">
                          <a:effectLst/>
                          <a:latin typeface="+mn-lt"/>
                          <a:ea typeface="Tahoma" panose="020B0604030504040204" pitchFamily="34" charset="0"/>
                          <a:cs typeface="TH Sarabun New" panose="020B0500040200020003" pitchFamily="34" charset="-34"/>
                        </a:rPr>
                        <a:t>land</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400" b="0" dirty="0" smtClean="0">
                          <a:latin typeface="+mn-lt"/>
                        </a:rPr>
                        <a:t>2</a:t>
                      </a:r>
                      <a:endParaRPr lang="en-US" sz="1400" b="0" dirty="0" smtClean="0">
                        <a:effectLst/>
                        <a:latin typeface="+mn-lt"/>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latin typeface="+mn-lt"/>
                        </a:rPr>
                        <a:t>German</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r>
              <a:tr h="449787">
                <a:tc>
                  <a:txBody>
                    <a:bodyPr/>
                    <a:lstStyle/>
                    <a:p>
                      <a:pPr marL="0" marR="0" algn="thaiDist">
                        <a:lnSpc>
                          <a:spcPct val="115000"/>
                        </a:lnSpc>
                        <a:spcBef>
                          <a:spcPts val="0"/>
                        </a:spcBef>
                        <a:spcAft>
                          <a:spcPts val="0"/>
                        </a:spcAft>
                      </a:pPr>
                      <a:r>
                        <a:rPr lang="en-US" sz="1600" b="0" dirty="0" smtClean="0">
                          <a:effectLst/>
                          <a:latin typeface="+mn-lt"/>
                          <a:cs typeface="TH Sarabun New" panose="020B0500040200020003" pitchFamily="34" charset="-34"/>
                        </a:rPr>
                        <a:t>2. CE</a:t>
                      </a:r>
                    </a:p>
                    <a:p>
                      <a:pPr marL="0" marR="0" algn="thaiDist">
                        <a:lnSpc>
                          <a:spcPct val="115000"/>
                        </a:lnSpc>
                        <a:spcBef>
                          <a:spcPts val="0"/>
                        </a:spcBef>
                        <a:spcAft>
                          <a:spcPts val="0"/>
                        </a:spcAft>
                      </a:pPr>
                      <a:r>
                        <a:rPr lang="en-US" sz="1600" b="0" baseline="0" dirty="0" smtClean="0">
                          <a:effectLst/>
                          <a:latin typeface="+mn-lt"/>
                          <a:cs typeface="TH Sarabun New" panose="020B0500040200020003" pitchFamily="34" charset="-34"/>
                        </a:rPr>
                        <a:t>(</a:t>
                      </a:r>
                      <a:r>
                        <a:rPr lang="en-US" sz="1600" b="0" dirty="0" smtClean="0">
                          <a:latin typeface="+mn-lt"/>
                        </a:rPr>
                        <a:t>Environmental</a:t>
                      </a:r>
                      <a:r>
                        <a:rPr lang="en-US" sz="1600" b="0" baseline="0" dirty="0" smtClean="0">
                          <a:effectLst/>
                          <a:latin typeface="+mn-lt"/>
                          <a:cs typeface="TH Sarabun New" panose="020B0500040200020003" pitchFamily="34" charset="-34"/>
                        </a:rPr>
                        <a:t>) </a:t>
                      </a:r>
                      <a:endParaRPr lang="en-US" sz="16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a:effectLst/>
                          <a:latin typeface="+mn-lt"/>
                          <a:cs typeface="TH Sarabun New" panose="020B0500040200020003" pitchFamily="34" charset="-34"/>
                        </a:rPr>
                        <a:t>1</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algn="ctr" rtl="0"/>
                      <a:r>
                        <a:rPr lang="en-US" sz="1400" b="0" dirty="0" smtClean="0">
                          <a:latin typeface="+mn-lt"/>
                        </a:rPr>
                        <a:t>Iran</a:t>
                      </a:r>
                      <a:endParaRPr lang="en-US" sz="1400" b="0" dirty="0">
                        <a:latin typeface="+mn-lt"/>
                      </a:endParaRPr>
                    </a:p>
                  </a:txBody>
                  <a:tcPr marL="68580" marR="68580" marT="0" marB="0"/>
                </a:tc>
                <a:tc>
                  <a:txBody>
                    <a:bodyPr/>
                    <a:lstStyle/>
                    <a:p>
                      <a:pPr marL="0" marR="0" algn="ctr">
                        <a:lnSpc>
                          <a:spcPct val="115000"/>
                        </a:lnSpc>
                        <a:spcBef>
                          <a:spcPts val="0"/>
                        </a:spcBef>
                        <a:spcAft>
                          <a:spcPts val="0"/>
                        </a:spcAft>
                      </a:pPr>
                      <a:r>
                        <a:rPr lang="th-TH" sz="1400" b="0" dirty="0">
                          <a:effectLst/>
                          <a:latin typeface="+mn-lt"/>
                          <a:cs typeface="TH Sarabun New" panose="020B0500040200020003" pitchFamily="34" charset="-34"/>
                        </a:rPr>
                        <a:t>-</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th-TH" sz="1400" b="0" dirty="0">
                          <a:effectLst/>
                          <a:latin typeface="+mn-lt"/>
                          <a:cs typeface="TH Sarabun New" panose="020B0500040200020003" pitchFamily="34" charset="-34"/>
                        </a:rPr>
                        <a:t>-</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effectLst/>
                          <a:latin typeface="+mn-lt"/>
                          <a:cs typeface="TH Sarabun New" panose="020B0500040200020003" pitchFamily="34" charset="-34"/>
                        </a:rPr>
                        <a:t>1</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latin typeface="+mn-lt"/>
                        </a:rPr>
                        <a:t>United States</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400" b="0" dirty="0" smtClean="0">
                          <a:latin typeface="+mn-lt"/>
                        </a:rPr>
                        <a:t>2</a:t>
                      </a:r>
                      <a:endParaRPr lang="en-US" sz="1400" b="0" dirty="0" smtClean="0">
                        <a:effectLst/>
                        <a:latin typeface="+mn-lt"/>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latin typeface="+mn-lt"/>
                        </a:rPr>
                        <a:t>German</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r>
              <a:tr h="449787">
                <a:tc>
                  <a:txBody>
                    <a:bodyPr/>
                    <a:lstStyle/>
                    <a:p>
                      <a:pPr marL="0" marR="0" algn="thaiDist">
                        <a:lnSpc>
                          <a:spcPct val="115000"/>
                        </a:lnSpc>
                        <a:spcBef>
                          <a:spcPts val="0"/>
                        </a:spcBef>
                        <a:spcAft>
                          <a:spcPts val="0"/>
                        </a:spcAft>
                      </a:pPr>
                      <a:r>
                        <a:rPr lang="en-US" sz="1600" b="0" dirty="0" smtClean="0">
                          <a:effectLst/>
                          <a:latin typeface="+mn-lt"/>
                          <a:cs typeface="TH Sarabun New" panose="020B0500040200020003" pitchFamily="34" charset="-34"/>
                        </a:rPr>
                        <a:t>3. IE</a:t>
                      </a:r>
                    </a:p>
                    <a:p>
                      <a:pPr marL="0" marR="0" algn="thaiDist">
                        <a:lnSpc>
                          <a:spcPct val="115000"/>
                        </a:lnSpc>
                        <a:spcBef>
                          <a:spcPts val="0"/>
                        </a:spcBef>
                        <a:spcAft>
                          <a:spcPts val="0"/>
                        </a:spcAft>
                      </a:pPr>
                      <a:r>
                        <a:rPr lang="en-US" sz="1600" b="0" dirty="0" smtClean="0">
                          <a:effectLst/>
                          <a:latin typeface="+mn-lt"/>
                          <a:ea typeface="Tahoma" panose="020B0604030504040204" pitchFamily="34" charset="0"/>
                          <a:cs typeface="TH Sarabun New" panose="020B0500040200020003" pitchFamily="34" charset="-34"/>
                        </a:rPr>
                        <a:t>(</a:t>
                      </a:r>
                      <a:r>
                        <a:rPr lang="en-US" sz="1600" b="0" dirty="0" smtClean="0">
                          <a:latin typeface="+mn-lt"/>
                        </a:rPr>
                        <a:t>chemistry</a:t>
                      </a:r>
                      <a:r>
                        <a:rPr lang="en-US" sz="1600" b="0" dirty="0" smtClean="0">
                          <a:effectLst/>
                          <a:latin typeface="+mn-lt"/>
                          <a:ea typeface="Tahoma" panose="020B0604030504040204" pitchFamily="34" charset="0"/>
                          <a:cs typeface="TH Sarabun New" panose="020B0500040200020003" pitchFamily="34" charset="-34"/>
                        </a:rPr>
                        <a:t>)</a:t>
                      </a:r>
                      <a:endParaRPr lang="en-US" sz="16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effectLst/>
                          <a:latin typeface="+mn-lt"/>
                          <a:cs typeface="TH Sarabun New" panose="020B0500040200020003" pitchFamily="34" charset="-34"/>
                        </a:rPr>
                        <a:t>1</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latin typeface="+mn-lt"/>
                        </a:rPr>
                        <a:t>Czech Republic</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th-TH" sz="1400" b="0" dirty="0">
                          <a:effectLst/>
                          <a:latin typeface="+mn-lt"/>
                          <a:cs typeface="TH Sarabun New" panose="020B0500040200020003" pitchFamily="34" charset="-34"/>
                        </a:rPr>
                        <a:t>-</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th-TH" sz="1400" b="0" dirty="0">
                          <a:effectLst/>
                          <a:latin typeface="+mn-lt"/>
                          <a:cs typeface="TH Sarabun New" panose="020B0500040200020003" pitchFamily="34" charset="-34"/>
                        </a:rPr>
                        <a:t>-</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a:effectLst/>
                          <a:latin typeface="+mn-lt"/>
                          <a:cs typeface="TH Sarabun New" panose="020B0500040200020003" pitchFamily="34" charset="-34"/>
                        </a:rPr>
                        <a:t> </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a:effectLst/>
                          <a:latin typeface="+mn-lt"/>
                          <a:cs typeface="TH Sarabun New" panose="020B0500040200020003" pitchFamily="34" charset="-34"/>
                        </a:rPr>
                        <a:t> </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r>
              <a:tr h="449787">
                <a:tc>
                  <a:txBody>
                    <a:bodyPr/>
                    <a:lstStyle/>
                    <a:p>
                      <a:pPr marL="0" marR="0" algn="thaiDist">
                        <a:lnSpc>
                          <a:spcPct val="115000"/>
                        </a:lnSpc>
                        <a:spcBef>
                          <a:spcPts val="0"/>
                        </a:spcBef>
                        <a:spcAft>
                          <a:spcPts val="0"/>
                        </a:spcAft>
                      </a:pPr>
                      <a:r>
                        <a:rPr lang="en-US" sz="1600" b="0" dirty="0" smtClean="0">
                          <a:effectLst/>
                          <a:latin typeface="+mn-lt"/>
                          <a:cs typeface="TH Sarabun New" panose="020B0500040200020003" pitchFamily="34" charset="-34"/>
                        </a:rPr>
                        <a:t>4. IE</a:t>
                      </a:r>
                    </a:p>
                    <a:p>
                      <a:pPr marL="0" marR="0" algn="thaiDist">
                        <a:lnSpc>
                          <a:spcPct val="115000"/>
                        </a:lnSpc>
                        <a:spcBef>
                          <a:spcPts val="0"/>
                        </a:spcBef>
                        <a:spcAft>
                          <a:spcPts val="0"/>
                        </a:spcAft>
                      </a:pPr>
                      <a:r>
                        <a:rPr lang="en-US" sz="1600" b="0" dirty="0" smtClean="0">
                          <a:effectLst/>
                          <a:latin typeface="+mn-lt"/>
                          <a:ea typeface="Tahoma" panose="020B0604030504040204" pitchFamily="34" charset="0"/>
                          <a:cs typeface="TH Sarabun New" panose="020B0500040200020003" pitchFamily="34" charset="-34"/>
                        </a:rPr>
                        <a:t>(</a:t>
                      </a:r>
                      <a:r>
                        <a:rPr lang="en-US" sz="1600" b="0" dirty="0" smtClean="0">
                          <a:latin typeface="+mn-lt"/>
                        </a:rPr>
                        <a:t>material</a:t>
                      </a:r>
                      <a:r>
                        <a:rPr lang="en-US" sz="1600" b="0" dirty="0" smtClean="0">
                          <a:effectLst/>
                          <a:latin typeface="+mn-lt"/>
                          <a:ea typeface="Tahoma" panose="020B0604030504040204" pitchFamily="34" charset="0"/>
                          <a:cs typeface="TH Sarabun New" panose="020B0500040200020003" pitchFamily="34" charset="-34"/>
                        </a:rPr>
                        <a:t>)</a:t>
                      </a: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effectLst/>
                          <a:latin typeface="+mn-lt"/>
                          <a:ea typeface="Tahoma" panose="020B0604030504040204" pitchFamily="34" charset="0"/>
                          <a:cs typeface="TH Sarabun New" panose="020B0500040200020003" pitchFamily="34" charset="-34"/>
                        </a:rPr>
                        <a:t>2</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effectLst/>
                          <a:latin typeface="+mn-lt"/>
                          <a:ea typeface="Tahoma" panose="020B0604030504040204" pitchFamily="34" charset="0"/>
                          <a:cs typeface="TH Sarabun New" panose="020B0500040200020003" pitchFamily="34" charset="-34"/>
                        </a:rPr>
                        <a:t>Span</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endParaRPr lang="th-TH" sz="1400" dirty="0">
                        <a:latin typeface="+mn-lt"/>
                      </a:endParaRPr>
                    </a:p>
                  </a:txBody>
                  <a:tcPr marL="68580" marR="68580" marT="0" marB="0"/>
                </a:tc>
                <a:tc>
                  <a:txBody>
                    <a:bodyPr/>
                    <a:lstStyle/>
                    <a:p>
                      <a:endParaRPr lang="th-TH" sz="1400" dirty="0">
                        <a:latin typeface="+mn-lt"/>
                      </a:endParaRPr>
                    </a:p>
                  </a:txBody>
                  <a:tcPr marL="68580" marR="68580" marT="0" marB="0"/>
                </a:tc>
              </a:tr>
              <a:tr h="415367">
                <a:tc>
                  <a:txBody>
                    <a:bodyPr/>
                    <a:lstStyle/>
                    <a:p>
                      <a:pPr marL="0" marR="0" algn="l">
                        <a:lnSpc>
                          <a:spcPct val="115000"/>
                        </a:lnSpc>
                        <a:spcBef>
                          <a:spcPts val="0"/>
                        </a:spcBef>
                        <a:spcAft>
                          <a:spcPts val="0"/>
                        </a:spcAft>
                      </a:pPr>
                      <a:r>
                        <a:rPr lang="en-US" sz="1600" b="0" dirty="0" smtClean="0">
                          <a:effectLst/>
                          <a:latin typeface="+mn-lt"/>
                          <a:cs typeface="TH Sarabun New" panose="020B0500040200020003" pitchFamily="34" charset="-34"/>
                        </a:rPr>
                        <a:t>5. ME</a:t>
                      </a:r>
                      <a:r>
                        <a:rPr lang="en-US" sz="1600" b="0" baseline="0" dirty="0" smtClean="0">
                          <a:effectLst/>
                          <a:latin typeface="+mn-lt"/>
                          <a:ea typeface="Tahoma" panose="020B0604030504040204" pitchFamily="34" charset="0"/>
                          <a:cs typeface="TH Sarabun New" panose="020B0500040200020003" pitchFamily="34" charset="-34"/>
                        </a:rPr>
                        <a:t> (</a:t>
                      </a:r>
                      <a:r>
                        <a:rPr lang="en-US" sz="1600" b="0" dirty="0" smtClean="0">
                          <a:latin typeface="+mn-lt"/>
                        </a:rPr>
                        <a:t>Mechanical</a:t>
                      </a:r>
                      <a:r>
                        <a:rPr lang="en-US" sz="1600" b="0" baseline="0" dirty="0" smtClean="0">
                          <a:effectLst/>
                          <a:latin typeface="+mn-lt"/>
                          <a:ea typeface="Tahoma" panose="020B0604030504040204" pitchFamily="34" charset="0"/>
                          <a:cs typeface="TH Sarabun New" panose="020B0500040200020003" pitchFamily="34" charset="-34"/>
                        </a:rPr>
                        <a:t>)</a:t>
                      </a:r>
                      <a:endParaRPr lang="en-US" sz="1600" b="0" dirty="0" smtClean="0">
                        <a:effectLst/>
                        <a:latin typeface="+mn-lt"/>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th-TH" sz="1400" b="0" dirty="0">
                          <a:effectLst/>
                          <a:latin typeface="+mn-lt"/>
                          <a:cs typeface="TH Sarabun New" panose="020B0500040200020003" pitchFamily="34" charset="-34"/>
                        </a:rPr>
                        <a:t> </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th-TH" sz="1400" b="0" dirty="0">
                          <a:effectLst/>
                          <a:latin typeface="+mn-lt"/>
                          <a:cs typeface="TH Sarabun New" panose="020B0500040200020003" pitchFamily="34" charset="-34"/>
                        </a:rPr>
                        <a:t> </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effectLst/>
                          <a:latin typeface="+mn-lt"/>
                          <a:cs typeface="TH Sarabun New" panose="020B0500040200020003" pitchFamily="34" charset="-34"/>
                        </a:rPr>
                        <a:t>1</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latin typeface="+mn-lt"/>
                        </a:rPr>
                        <a:t>France</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effectLst/>
                          <a:latin typeface="+mn-lt"/>
                          <a:cs typeface="TH Sarabun New" panose="020B0500040200020003" pitchFamily="34" charset="-34"/>
                        </a:rPr>
                        <a:t>1</a:t>
                      </a:r>
                      <a:endParaRPr lang="en-US" sz="1400" b="0" dirty="0">
                        <a:effectLst/>
                        <a:latin typeface="+mn-lt"/>
                        <a:cs typeface="TH Sarabun New" panose="020B0500040200020003" pitchFamily="34" charset="-34"/>
                      </a:endParaRPr>
                    </a:p>
                    <a:p>
                      <a:pPr marL="0" marR="0" algn="ctr">
                        <a:lnSpc>
                          <a:spcPct val="115000"/>
                        </a:lnSpc>
                        <a:spcBef>
                          <a:spcPts val="0"/>
                        </a:spcBef>
                        <a:spcAft>
                          <a:spcPts val="0"/>
                        </a:spcAft>
                      </a:pPr>
                      <a:r>
                        <a:rPr lang="en-US" sz="1400" b="0" dirty="0">
                          <a:effectLst/>
                          <a:latin typeface="+mn-lt"/>
                          <a:cs typeface="TH Sarabun New" panose="020B0500040200020003" pitchFamily="34" charset="-34"/>
                        </a:rPr>
                        <a:t>1</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latin typeface="+mn-lt"/>
                        </a:rPr>
                        <a:t>France</a:t>
                      </a:r>
                      <a:endParaRPr lang="en-US" sz="1400" b="0" dirty="0">
                        <a:effectLst/>
                        <a:latin typeface="+mn-lt"/>
                        <a:cs typeface="TH Sarabun New" panose="020B0500040200020003" pitchFamily="34" charset="-34"/>
                      </a:endParaRPr>
                    </a:p>
                    <a:p>
                      <a:pPr marL="0" marR="0" algn="ctr">
                        <a:lnSpc>
                          <a:spcPct val="115000"/>
                        </a:lnSpc>
                        <a:spcBef>
                          <a:spcPts val="0"/>
                        </a:spcBef>
                        <a:spcAft>
                          <a:spcPts val="0"/>
                        </a:spcAft>
                      </a:pPr>
                      <a:r>
                        <a:rPr lang="en-US" sz="1400" b="0" dirty="0" smtClean="0">
                          <a:latin typeface="+mn-lt"/>
                        </a:rPr>
                        <a:t>Nigeria</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effectLst/>
                          <a:latin typeface="+mn-lt"/>
                          <a:ea typeface="Tahoma" panose="020B0604030504040204" pitchFamily="34" charset="0"/>
                          <a:cs typeface="TH Sarabun New" panose="020B0500040200020003" pitchFamily="34" charset="-34"/>
                        </a:rPr>
                        <a:t>1</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latin typeface="+mn-lt"/>
                        </a:rPr>
                        <a:t>France</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effectLst/>
                          <a:latin typeface="+mn-lt"/>
                          <a:ea typeface="Tahoma" panose="020B0604030504040204" pitchFamily="34" charset="0"/>
                          <a:cs typeface="TH Sarabun New" panose="020B0500040200020003" pitchFamily="34" charset="-34"/>
                        </a:rPr>
                        <a:t>1</a:t>
                      </a:r>
                      <a:endParaRPr lang="th-TH" sz="1400" b="0" dirty="0" smtClean="0">
                        <a:effectLst/>
                        <a:latin typeface="+mn-lt"/>
                        <a:ea typeface="Tahoma" panose="020B0604030504040204" pitchFamily="34" charset="0"/>
                        <a:cs typeface="TH Sarabun New" panose="020B0500040200020003" pitchFamily="34" charset="-34"/>
                      </a:endParaRPr>
                    </a:p>
                    <a:p>
                      <a:pPr marL="0" marR="0" algn="ctr">
                        <a:lnSpc>
                          <a:spcPct val="115000"/>
                        </a:lnSpc>
                        <a:spcBef>
                          <a:spcPts val="0"/>
                        </a:spcBef>
                        <a:spcAft>
                          <a:spcPts val="0"/>
                        </a:spcAft>
                      </a:pPr>
                      <a:r>
                        <a:rPr lang="th-TH" sz="1400" b="0" dirty="0" smtClean="0">
                          <a:effectLst/>
                          <a:latin typeface="+mn-lt"/>
                          <a:ea typeface="Tahoma" panose="020B0604030504040204" pitchFamily="34" charset="0"/>
                          <a:cs typeface="TH Sarabun New" panose="020B0500040200020003" pitchFamily="34" charset="-34"/>
                        </a:rPr>
                        <a:t>2</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latin typeface="+mn-lt"/>
                        </a:rPr>
                        <a:t>France</a:t>
                      </a:r>
                      <a:endParaRPr lang="th-TH" sz="1400" b="0" dirty="0" smtClean="0">
                        <a:effectLst/>
                        <a:latin typeface="+mn-lt"/>
                        <a:ea typeface="Tahoma" panose="020B0604030504040204" pitchFamily="34" charset="0"/>
                        <a:cs typeface="TH Sarabun New" panose="020B0500040200020003" pitchFamily="34" charset="-34"/>
                      </a:endParaRPr>
                    </a:p>
                    <a:p>
                      <a:pPr marL="0" marR="0" algn="ctr">
                        <a:lnSpc>
                          <a:spcPct val="115000"/>
                        </a:lnSpc>
                        <a:spcBef>
                          <a:spcPts val="0"/>
                        </a:spcBef>
                        <a:spcAft>
                          <a:spcPts val="0"/>
                        </a:spcAft>
                      </a:pPr>
                      <a:r>
                        <a:rPr lang="en-US" sz="1400" b="0" dirty="0" smtClean="0">
                          <a:effectLst/>
                          <a:latin typeface="+mn-lt"/>
                          <a:ea typeface="Tahoma" panose="020B0604030504040204" pitchFamily="34" charset="0"/>
                          <a:cs typeface="TH Sarabun New" panose="020B0500040200020003" pitchFamily="34" charset="-34"/>
                        </a:rPr>
                        <a:t>Japan</a:t>
                      </a:r>
                      <a:endParaRPr lang="th-TH" sz="1400" b="0" dirty="0" smtClean="0">
                        <a:latin typeface="+mn-lt"/>
                      </a:endParaRPr>
                    </a:p>
                  </a:txBody>
                  <a:tcPr marL="68580" marR="68580" marT="0" marB="0"/>
                </a:tc>
              </a:tr>
              <a:tr h="215569">
                <a:tc>
                  <a:txBody>
                    <a:bodyPr/>
                    <a:lstStyle/>
                    <a:p>
                      <a:pPr marL="0" marR="0" algn="l">
                        <a:lnSpc>
                          <a:spcPct val="115000"/>
                        </a:lnSpc>
                        <a:spcBef>
                          <a:spcPts val="0"/>
                        </a:spcBef>
                        <a:spcAft>
                          <a:spcPts val="0"/>
                        </a:spcAft>
                      </a:pPr>
                      <a:r>
                        <a:rPr lang="en-US" sz="1600" b="0" dirty="0" smtClean="0">
                          <a:effectLst/>
                          <a:latin typeface="+mn-lt"/>
                          <a:cs typeface="TH Sarabun New" panose="020B0500040200020003" pitchFamily="34" charset="-34"/>
                        </a:rPr>
                        <a:t>6. IE</a:t>
                      </a:r>
                    </a:p>
                    <a:p>
                      <a:pPr marL="0" marR="0" algn="l">
                        <a:lnSpc>
                          <a:spcPct val="115000"/>
                        </a:lnSpc>
                        <a:spcBef>
                          <a:spcPts val="0"/>
                        </a:spcBef>
                        <a:spcAft>
                          <a:spcPts val="0"/>
                        </a:spcAft>
                      </a:pPr>
                      <a:r>
                        <a:rPr lang="en-US" sz="1600" b="0" dirty="0" smtClean="0">
                          <a:effectLst/>
                          <a:latin typeface="+mn-lt"/>
                          <a:cs typeface="TH Sarabun New" panose="020B0500040200020003" pitchFamily="34" charset="-34"/>
                        </a:rPr>
                        <a:t>(</a:t>
                      </a:r>
                      <a:r>
                        <a:rPr lang="en-US" sz="1600" b="0" dirty="0" smtClean="0">
                          <a:latin typeface="+mn-lt"/>
                        </a:rPr>
                        <a:t>Industrial</a:t>
                      </a:r>
                      <a:r>
                        <a:rPr lang="en-US" sz="1600" b="0" dirty="0" smtClean="0">
                          <a:effectLst/>
                          <a:latin typeface="+mn-lt"/>
                          <a:cs typeface="TH Sarabun New" panose="020B0500040200020003" pitchFamily="34" charset="-34"/>
                        </a:rPr>
                        <a:t>)</a:t>
                      </a:r>
                      <a:endParaRPr lang="en-US" sz="16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effectLst/>
                          <a:latin typeface="+mn-lt"/>
                          <a:cs typeface="TH Sarabun New" panose="020B0500040200020003" pitchFamily="34" charset="-34"/>
                        </a:rPr>
                        <a:t>1</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r>
                        <a:rPr lang="en-US" sz="1400" b="0" dirty="0" smtClean="0">
                          <a:latin typeface="+mn-lt"/>
                        </a:rPr>
                        <a:t>Italy</a:t>
                      </a: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c>
                  <a:txBody>
                    <a:bodyPr/>
                    <a:lstStyle/>
                    <a:p>
                      <a:pPr marL="0" marR="0" algn="ctr">
                        <a:lnSpc>
                          <a:spcPct val="115000"/>
                        </a:lnSpc>
                        <a:spcBef>
                          <a:spcPts val="0"/>
                        </a:spcBef>
                        <a:spcAft>
                          <a:spcPts val="0"/>
                        </a:spcAft>
                      </a:pPr>
                      <a:endParaRPr lang="en-US" sz="1400" b="0" dirty="0">
                        <a:effectLst/>
                        <a:latin typeface="+mn-lt"/>
                        <a:ea typeface="Tahoma" panose="020B0604030504040204" pitchFamily="34" charset="0"/>
                        <a:cs typeface="TH Sarabun New" panose="020B0500040200020003" pitchFamily="34" charset="-34"/>
                      </a:endParaRPr>
                    </a:p>
                  </a:txBody>
                  <a:tcPr marL="68580" marR="68580" marT="0" marB="0"/>
                </a:tc>
              </a:tr>
            </a:tbl>
          </a:graphicData>
        </a:graphic>
      </p:graphicFrame>
      <p:sp>
        <p:nvSpPr>
          <p:cNvPr id="2" name="TextBox 1"/>
          <p:cNvSpPr txBox="1"/>
          <p:nvPr/>
        </p:nvSpPr>
        <p:spPr>
          <a:xfrm>
            <a:off x="467544" y="1105580"/>
            <a:ext cx="3767264" cy="523220"/>
          </a:xfrm>
          <a:prstGeom prst="rect">
            <a:avLst/>
          </a:prstGeom>
          <a:noFill/>
        </p:spPr>
        <p:txBody>
          <a:bodyPr wrap="square" rtlCol="0">
            <a:spAutoFit/>
          </a:bodyPr>
          <a:lstStyle/>
          <a:p>
            <a:r>
              <a:rPr lang="th-TH" dirty="0" smtClean="0">
                <a:latin typeface="TH Sarabun New" panose="020B0500040200020003" pitchFamily="34" charset="-34"/>
                <a:cs typeface="TH Sarabun New" panose="020B0500040200020003" pitchFamily="34" charset="-34"/>
              </a:rPr>
              <a:t>นิสิตและนักวิจัยแลกเปลี่ยน</a:t>
            </a:r>
            <a:endParaRPr lang="th-TH"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18782595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57356" y="1643050"/>
            <a:ext cx="1785950" cy="714380"/>
          </a:xfrm>
        </p:spPr>
        <p:txBody>
          <a:bodyPr>
            <a:noAutofit/>
          </a:bodyPr>
          <a:lstStyle/>
          <a:p>
            <a:pPr algn="l"/>
            <a:r>
              <a:rPr lang="th-TH" b="1" dirty="0" smtClean="0">
                <a:solidFill>
                  <a:srgbClr val="C00000"/>
                </a:solidFill>
                <a:latin typeface="TH SarabunPSK" pitchFamily="34" charset="-34"/>
                <a:cs typeface="TH SarabunPSK" pitchFamily="34" charset="-34"/>
              </a:rPr>
              <a:t>ขอบคุณ</a:t>
            </a:r>
            <a:endParaRPr lang="en-US" b="1" dirty="0">
              <a:solidFill>
                <a:srgbClr val="C00000"/>
              </a:solidFill>
              <a:latin typeface="TH SarabunPSK" pitchFamily="34" charset="-34"/>
              <a:cs typeface="TH SarabunPSK" pitchFamily="34" charset="-34"/>
            </a:endParaRPr>
          </a:p>
        </p:txBody>
      </p:sp>
      <p:pic>
        <p:nvPicPr>
          <p:cNvPr id="2050" name="Picture 2" descr="http://web.eng.nu.ac.th/eng2012/images/showcase/large/IMG_4025_resize.jpg"/>
          <p:cNvPicPr>
            <a:picLocks noChangeAspect="1" noChangeArrowheads="1"/>
          </p:cNvPicPr>
          <p:nvPr/>
        </p:nvPicPr>
        <p:blipFill>
          <a:blip r:embed="rId2"/>
          <a:srcRect/>
          <a:stretch>
            <a:fillRect/>
          </a:stretch>
        </p:blipFill>
        <p:spPr bwMode="auto">
          <a:xfrm>
            <a:off x="5214942" y="3644832"/>
            <a:ext cx="3643338" cy="2427374"/>
          </a:xfrm>
          <a:prstGeom prst="rect">
            <a:avLst/>
          </a:prstGeom>
          <a:ln>
            <a:noFill/>
          </a:ln>
          <a:effectLst>
            <a:softEdge rad="112500"/>
          </a:effectLst>
        </p:spPr>
      </p:pic>
      <p:pic>
        <p:nvPicPr>
          <p:cNvPr id="2052" name="Picture 4" descr="http://web.eng.nu.ac.th/eng2012/images/showcase/large/IMG_4042_resize.jpg"/>
          <p:cNvPicPr>
            <a:picLocks noChangeAspect="1" noChangeArrowheads="1"/>
          </p:cNvPicPr>
          <p:nvPr/>
        </p:nvPicPr>
        <p:blipFill>
          <a:blip r:embed="rId3" cstate="print"/>
          <a:srcRect/>
          <a:stretch>
            <a:fillRect/>
          </a:stretch>
        </p:blipFill>
        <p:spPr bwMode="auto">
          <a:xfrm>
            <a:off x="5715008" y="1500174"/>
            <a:ext cx="3109496" cy="2071702"/>
          </a:xfrm>
          <a:prstGeom prst="rect">
            <a:avLst/>
          </a:prstGeom>
          <a:ln>
            <a:noFill/>
          </a:ln>
          <a:effectLst>
            <a:softEdge rad="112500"/>
          </a:effec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490" y="2536025"/>
            <a:ext cx="5065682" cy="284944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4906</TotalTime>
  <Words>1889</Words>
  <Application>Microsoft Office PowerPoint</Application>
  <PresentationFormat>On-screen Show (4:3)</PresentationFormat>
  <Paragraphs>580</Paragraphs>
  <Slides>34</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Angsana New</vt:lpstr>
      <vt:lpstr>Arial</vt:lpstr>
      <vt:lpstr>Calibri</vt:lpstr>
      <vt:lpstr>Calibri (Body)</vt:lpstr>
      <vt:lpstr>Cordia New</vt:lpstr>
      <vt:lpstr>Tahoma</vt:lpstr>
      <vt:lpstr>TH Sarabun New</vt:lpstr>
      <vt:lpstr>TH SarabunPSK</vt:lpstr>
      <vt:lpstr>Wingdings</vt:lpstr>
      <vt:lpstr>Office Theme</vt:lpstr>
      <vt:lpstr>โครงการปฐมนิเทศลูกพระวิษณุกรรมและประชุมผู้ปกครอง คณะวิศวกรรมศาสตร์ (รุ่นที่ 24)</vt:lpstr>
      <vt:lpstr>Faculty of Engineering Naresuan University</vt:lpstr>
      <vt:lpstr>ประวัติความเป็นมาโดยย่อ</vt:lpstr>
      <vt:lpstr>ปรัชญาคณะวิศวกรรมศาสตร์</vt:lpstr>
      <vt:lpstr>วิสัยทัศน์</vt:lpstr>
      <vt:lpstr>พันธกิจ</vt:lpstr>
      <vt:lpstr>เป้าประสงค์</vt:lpstr>
      <vt:lpstr>อัตลักษณ์นิสิต</vt:lpstr>
      <vt:lpstr>โครงสร้างองค์กร</vt:lpstr>
      <vt:lpstr>โครงสร้างการบริหาร</vt:lpstr>
      <vt:lpstr>รายชื่อผู้บริหารชุดปัจจุบัน</vt:lpstr>
      <vt:lpstr>รายชื่อผู้บริหารชุดปัจจุบัน</vt:lpstr>
      <vt:lpstr>จำนวนคณาจารย์</vt:lpstr>
      <vt:lpstr>จำนวนบุคคลากรสายสนับสนุน</vt:lpstr>
      <vt:lpstr>จำนวนนิสิตคณะฯ ปีการศึกษา 2559</vt:lpstr>
      <vt:lpstr>หลักสูตรระดับปริญญาตรี 8 หลักสูตร</vt:lpstr>
      <vt:lpstr>หลักสูตรระดับบัณฑิตศึกษา 14 หลักสูตร</vt:lpstr>
      <vt:lpstr>ความร่วมมือกับหน่วยงานในไทยและต่างประเทศ</vt:lpstr>
      <vt:lpstr>PowerPoint Presentation</vt:lpstr>
      <vt:lpstr>PowerPoint Presentation</vt:lpstr>
      <vt:lpstr>PowerPoint Presentation</vt:lpstr>
      <vt:lpstr>PowerPoint Presentation</vt:lpstr>
      <vt:lpstr>อาคารสถานที่</vt:lpstr>
      <vt:lpstr>อาคารสถานที่</vt:lpstr>
      <vt:lpstr>ห้องสมุด ห้องเรียน พื้นที่กิจกรรม ห้องชมรม ห้องวิจัย</vt:lpstr>
      <vt:lpstr>PowerPoint Presentation</vt:lpstr>
      <vt:lpstr>สถิติการเกิดอุบัติเหตุทางถนน  ภายในพื้นที่มหาวิทยาลัยนเรศวร</vt:lpstr>
      <vt:lpstr>PowerPoint Presentation</vt:lpstr>
      <vt:lpstr>PowerPoint Presentation</vt:lpstr>
      <vt:lpstr>PowerPoint Presentation</vt:lpstr>
      <vt:lpstr>PowerPoint Presentation</vt:lpstr>
      <vt:lpstr>ประกาศมหาวิทยาลัย เรื่อง การทดสอบความรู้ภาษาอังกฤษ สำหรับนิสิตระดับปริญญาตรี</vt:lpstr>
      <vt:lpstr>PowerPoint Presentation</vt:lpstr>
      <vt:lpstr>ขอบคุณ</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Nirundon Kabbua</dc:creator>
  <cp:lastModifiedBy>kantinan makmee</cp:lastModifiedBy>
  <cp:revision>849</cp:revision>
  <cp:lastPrinted>2016-08-05T03:07:07Z</cp:lastPrinted>
  <dcterms:created xsi:type="dcterms:W3CDTF">2013-04-18T10:28:11Z</dcterms:created>
  <dcterms:modified xsi:type="dcterms:W3CDTF">2017-08-03T10:16:19Z</dcterms:modified>
</cp:coreProperties>
</file>